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9" r:id="rId4"/>
    <p:sldId id="260" r:id="rId5"/>
    <p:sldId id="261" r:id="rId6"/>
    <p:sldId id="258" r:id="rId7"/>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Chiller" panose="04020404031007020602" pitchFamily="82" charset="0"/>
      <p:regular r:id="rId16"/>
    </p:embeddedFont>
    <p:embeddedFont>
      <p:font typeface="Footlight MT Light" panose="0204060206030A020304" pitchFamily="18"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25564" autoAdjust="0"/>
  </p:normalViewPr>
  <p:slideViewPr>
    <p:cSldViewPr snapToGrid="0">
      <p:cViewPr varScale="1">
        <p:scale>
          <a:sx n="18" d="100"/>
          <a:sy n="18" d="100"/>
        </p:scale>
        <p:origin x="3110" y="38"/>
      </p:cViewPr>
      <p:guideLst/>
    </p:cSldViewPr>
  </p:slideViewPr>
  <p:notesTextViewPr>
    <p:cViewPr>
      <p:scale>
        <a:sx n="1" d="1"/>
        <a:sy n="1" d="1"/>
      </p:scale>
      <p:origin x="0" y="0"/>
    </p:cViewPr>
  </p:notesTextViewPr>
  <p:notesViewPr>
    <p:cSldViewPr snapToGrid="0">
      <p:cViewPr varScale="1">
        <p:scale>
          <a:sx n="62" d="100"/>
          <a:sy n="62" d="100"/>
        </p:scale>
        <p:origin x="1382"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8999A4-BD6A-4C97-BCBD-3727DF982D91}"/>
              </a:ext>
            </a:extLst>
          </p:cNvPr>
          <p:cNvSpPr>
            <a:spLocks noGrp="1"/>
          </p:cNvSpPr>
          <p:nvPr>
            <p:ph type="hdr" sz="quarter"/>
          </p:nvPr>
        </p:nvSpPr>
        <p:spPr>
          <a:xfrm>
            <a:off x="-1" y="-1"/>
            <a:ext cx="3707027" cy="803189"/>
          </a:xfrm>
          <a:prstGeom prst="rect">
            <a:avLst/>
          </a:prstGeom>
        </p:spPr>
        <p:txBody>
          <a:bodyPr vert="horz" lIns="91440" tIns="45720" rIns="91440" bIns="45720" rtlCol="0"/>
          <a:lstStyle>
            <a:lvl1pPr algn="l">
              <a:defRPr sz="1200"/>
            </a:lvl1pPr>
          </a:lstStyle>
          <a:p>
            <a:r>
              <a:rPr lang="en-US" sz="2000" dirty="0">
                <a:latin typeface="Footlight MT Light" panose="0204060206030A020304" pitchFamily="18" charset="0"/>
              </a:rPr>
              <a:t>The </a:t>
            </a:r>
            <a:r>
              <a:rPr lang="en-US" sz="2800" dirty="0">
                <a:latin typeface="Chiller" panose="04020404031007020602" pitchFamily="82" charset="0"/>
              </a:rPr>
              <a:t>Evil</a:t>
            </a:r>
            <a:r>
              <a:rPr lang="en-US" sz="2000" dirty="0">
                <a:latin typeface="Footlight MT Light" panose="0204060206030A020304" pitchFamily="18" charset="0"/>
              </a:rPr>
              <a:t> Reign of </a:t>
            </a:r>
            <a:r>
              <a:rPr lang="en-US" sz="2000" dirty="0" err="1">
                <a:latin typeface="Footlight MT Light" panose="0204060206030A020304" pitchFamily="18" charset="0"/>
              </a:rPr>
              <a:t>Jehoram</a:t>
            </a:r>
            <a:endParaRPr lang="en-US" sz="2000" dirty="0">
              <a:latin typeface="Footlight MT Light" panose="0204060206030A020304" pitchFamily="18" charset="0"/>
            </a:endParaRPr>
          </a:p>
          <a:p>
            <a:r>
              <a:rPr lang="en-US" dirty="0"/>
              <a:t>2 Chronicles 21</a:t>
            </a:r>
          </a:p>
        </p:txBody>
      </p:sp>
      <p:sp>
        <p:nvSpPr>
          <p:cNvPr id="3" name="Date Placeholder 2">
            <a:extLst>
              <a:ext uri="{FF2B5EF4-FFF2-40B4-BE49-F238E27FC236}">
                <a16:creationId xmlns:a16="http://schemas.microsoft.com/office/drawing/2014/main" id="{27FD4D26-02BE-4731-B8E5-8CE2CE86CF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October 28, 2018 am</a:t>
            </a:r>
          </a:p>
        </p:txBody>
      </p:sp>
      <p:sp>
        <p:nvSpPr>
          <p:cNvPr id="4" name="Footer Placeholder 3">
            <a:extLst>
              <a:ext uri="{FF2B5EF4-FFF2-40B4-BE49-F238E27FC236}">
                <a16:creationId xmlns:a16="http://schemas.microsoft.com/office/drawing/2014/main" id="{6B8D39EC-C275-41B7-9DF1-9E725E69F0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0E979812-BBBD-411C-A1C0-93845E4D99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A23F152A-D206-41DC-BBB6-7A3BD72C341F}" type="slidenum">
              <a:rPr lang="en-US" smtClean="0"/>
              <a:t>‹#›</a:t>
            </a:fld>
            <a:endParaRPr lang="en-US" dirty="0"/>
          </a:p>
        </p:txBody>
      </p:sp>
    </p:spTree>
    <p:extLst>
      <p:ext uri="{BB962C8B-B14F-4D97-AF65-F5344CB8AC3E}">
        <p14:creationId xmlns:p14="http://schemas.microsoft.com/office/powerpoint/2010/main" val="296931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87DEC5-CAA7-405B-9160-D13EF15D68F6}"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303C0E-614B-44C0-AB08-019354739D79}" type="slidenum">
              <a:rPr lang="en-US" smtClean="0"/>
              <a:t>‹#›</a:t>
            </a:fld>
            <a:endParaRPr lang="en-US"/>
          </a:p>
        </p:txBody>
      </p:sp>
    </p:spTree>
    <p:extLst>
      <p:ext uri="{BB962C8B-B14F-4D97-AF65-F5344CB8AC3E}">
        <p14:creationId xmlns:p14="http://schemas.microsoft.com/office/powerpoint/2010/main" val="4051912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Jehoram</a:t>
            </a:r>
            <a:r>
              <a:rPr lang="en-US" dirty="0"/>
              <a:t>, King of Judah, was the son of Jehoshaphat, son of Asa</a:t>
            </a:r>
          </a:p>
          <a:p>
            <a:pPr marL="171450" indent="-171450">
              <a:buFont typeface="Arial" panose="020B0604020202020204" pitchFamily="34" charset="0"/>
              <a:buChar char="•"/>
            </a:pPr>
            <a:r>
              <a:rPr lang="en-US" dirty="0"/>
              <a:t>As king of Judah, Jehoshaphat was commended early in his reign</a:t>
            </a:r>
          </a:p>
          <a:p>
            <a:pPr marL="0" indent="0">
              <a:buFont typeface="Arial" panose="020B0604020202020204" pitchFamily="34" charset="0"/>
              <a:buNone/>
            </a:pPr>
            <a:r>
              <a:rPr lang="en-US" b="1" dirty="0"/>
              <a:t>(2 Chronicles 17:3-6), </a:t>
            </a:r>
            <a:r>
              <a:rPr lang="en-US" i="1" dirty="0"/>
              <a:t>“Now the Lord was with Jehoshaphat, because he walked in the former ways of his father David; he did not seek the Baals,</a:t>
            </a:r>
            <a:r>
              <a:rPr lang="en-US" i="1" baseline="30000" dirty="0"/>
              <a:t> 4</a:t>
            </a:r>
            <a:r>
              <a:rPr lang="en-US" i="1" dirty="0"/>
              <a:t> but sought the God of his father, and walked in His commandments and not according to the acts of Israel.</a:t>
            </a:r>
            <a:r>
              <a:rPr lang="en-US" i="1" baseline="30000" dirty="0"/>
              <a:t> 5</a:t>
            </a:r>
            <a:r>
              <a:rPr lang="en-US" i="1" dirty="0"/>
              <a:t> Therefore the Lord established the kingdom in his hand; and all Judah gave presents to Jehoshaphat, and he had riches and honor in abundance.</a:t>
            </a:r>
            <a:r>
              <a:rPr lang="en-US" i="1" baseline="30000" dirty="0"/>
              <a:t> 6</a:t>
            </a:r>
            <a:r>
              <a:rPr lang="en-US" i="1" dirty="0"/>
              <a:t> And his heart took delight in the ways of the Lord; moreover he removed the high places and wooden images from Judah.”</a:t>
            </a:r>
          </a:p>
          <a:p>
            <a:pPr marL="628650" lvl="1" indent="-171450">
              <a:buFont typeface="Arial" panose="020B0604020202020204" pitchFamily="34" charset="0"/>
              <a:buChar char="•"/>
            </a:pPr>
            <a:r>
              <a:rPr lang="en-US" dirty="0"/>
              <a:t>Jehoshaphat taught Judah the book of the Law of the Lord. (17:7-9)</a:t>
            </a:r>
          </a:p>
          <a:p>
            <a:pPr marL="628650" lvl="1" indent="-171450">
              <a:buFont typeface="Arial" panose="020B0604020202020204" pitchFamily="34" charset="0"/>
              <a:buChar char="•"/>
            </a:pPr>
            <a:r>
              <a:rPr lang="en-US" dirty="0"/>
              <a:t>During his reign, the surrounding kingdoms feared the Lord, and did not make war against him. (17:10-11)</a:t>
            </a:r>
          </a:p>
          <a:p>
            <a:pPr marL="628650" lvl="1" indent="-171450">
              <a:buFont typeface="Arial" panose="020B0604020202020204" pitchFamily="34" charset="0"/>
              <a:buChar char="•"/>
            </a:pPr>
            <a:r>
              <a:rPr lang="en-US" dirty="0"/>
              <a:t>He was very unlike the northern king Ahab, who was extremely evil.  ( Chapter 18 records God’s prophecy through Micaiah that Ahab would die at the hands of the Syrians, as well as the result)</a:t>
            </a:r>
          </a:p>
          <a:p>
            <a:pPr marL="628650" lvl="1" indent="-171450">
              <a:buFont typeface="Arial" panose="020B0604020202020204" pitchFamily="34" charset="0"/>
              <a:buChar char="•"/>
            </a:pPr>
            <a:r>
              <a:rPr lang="en-US" dirty="0"/>
              <a:t>Jehoshaphat called upon the judges in Judah to judge righteously and fairly (19:6-7)</a:t>
            </a:r>
          </a:p>
          <a:p>
            <a:pPr marL="0" lvl="0" indent="0">
              <a:buFont typeface="Arial" panose="020B0604020202020204" pitchFamily="34" charset="0"/>
              <a:buNone/>
            </a:pPr>
            <a:r>
              <a:rPr lang="en-US" b="1" dirty="0"/>
              <a:t>(2 Chronicles 19:9) [Consider his command to the leaders in Jerusalem], </a:t>
            </a:r>
            <a:r>
              <a:rPr lang="en-US" i="1" dirty="0"/>
              <a:t>“And he commanded them, saying, ‘Thus you shall act in the fear of the Lord, faithfully and with a loyal heart:… “ </a:t>
            </a:r>
            <a:r>
              <a:rPr lang="en-US" b="1" dirty="0"/>
              <a:t>(11), </a:t>
            </a:r>
            <a:r>
              <a:rPr lang="en-US" i="1" dirty="0"/>
              <a:t>“…Behave courageously, and the Lord will be with the good.”</a:t>
            </a:r>
          </a:p>
          <a:p>
            <a:pPr marL="628650" lvl="1" indent="-171450">
              <a:buFont typeface="Arial" panose="020B0604020202020204" pitchFamily="34" charset="0"/>
              <a:buChar char="•"/>
            </a:pPr>
            <a:r>
              <a:rPr lang="en-US" b="1" dirty="0"/>
              <a:t>(2 Chronicles 20:30), </a:t>
            </a:r>
            <a:r>
              <a:rPr lang="en-US" i="1" dirty="0"/>
              <a:t>“Then the realm of Jehoshaphat was quiet, for his God gave him rest all around”</a:t>
            </a:r>
          </a:p>
          <a:p>
            <a:pPr marL="628650" lvl="1" indent="-171450">
              <a:buFont typeface="Arial" panose="020B0604020202020204" pitchFamily="34" charset="0"/>
              <a:buChar char="•"/>
            </a:pPr>
            <a:r>
              <a:rPr lang="en-US" b="1" i="0" dirty="0"/>
              <a:t>Unfortunately, though he and his father were good men, and feared the Lord, they were not able to fully remove idolatry from the land, </a:t>
            </a:r>
            <a:r>
              <a:rPr lang="en-US" i="1" dirty="0"/>
              <a:t>“for as yet the people had not directed their hearts to the God of their fathers.” </a:t>
            </a:r>
            <a:r>
              <a:rPr lang="en-US" b="1" i="0" dirty="0"/>
              <a:t>(20:33).</a:t>
            </a:r>
          </a:p>
          <a:p>
            <a:pPr marL="628650" lvl="1" indent="-171450">
              <a:buFont typeface="Arial" panose="020B0604020202020204" pitchFamily="34" charset="0"/>
              <a:buChar char="•"/>
            </a:pPr>
            <a:r>
              <a:rPr lang="en-US" b="1" i="0" dirty="0"/>
              <a:t>His reign ended on a negative note, as late in his reign he allied himself with Ahaziah, the wicked king of Israel.  Because of this, God removed His blessing from Jehoshaphat.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2 Chronicles 21, (READ)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Such an evil man, and an evil reign.  For the remainder of our time, we want to look at some lessons to be learned from the reign of </a:t>
            </a:r>
            <a:r>
              <a:rPr lang="en-US" b="1" dirty="0" err="1"/>
              <a:t>Jehoram</a:t>
            </a:r>
            <a:r>
              <a:rPr lang="en-US" b="1" dirty="0"/>
              <a:t>, son of Jehoshaphat.</a:t>
            </a:r>
          </a:p>
        </p:txBody>
      </p:sp>
      <p:sp>
        <p:nvSpPr>
          <p:cNvPr id="4" name="Slide Number Placeholder 3"/>
          <p:cNvSpPr>
            <a:spLocks noGrp="1"/>
          </p:cNvSpPr>
          <p:nvPr>
            <p:ph type="sldNum" sz="quarter" idx="5"/>
          </p:nvPr>
        </p:nvSpPr>
        <p:spPr/>
        <p:txBody>
          <a:bodyPr/>
          <a:lstStyle/>
          <a:p>
            <a:fld id="{F7303C0E-614B-44C0-AB08-019354739D79}" type="slidenum">
              <a:rPr lang="en-US" smtClean="0"/>
              <a:t>1</a:t>
            </a:fld>
            <a:endParaRPr lang="en-US"/>
          </a:p>
        </p:txBody>
      </p:sp>
    </p:spTree>
    <p:extLst>
      <p:ext uri="{BB962C8B-B14F-4D97-AF65-F5344CB8AC3E}">
        <p14:creationId xmlns:p14="http://schemas.microsoft.com/office/powerpoint/2010/main" val="2142355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Men do evil because of paranoia and ambition (Paranoia comes from thinking that others are as selfish and ambitious as we are!)</a:t>
            </a:r>
          </a:p>
          <a:p>
            <a:pPr marL="171450" indent="-171450">
              <a:buFont typeface="Arial" panose="020B0604020202020204" pitchFamily="34" charset="0"/>
              <a:buChar char="•"/>
            </a:pPr>
            <a:r>
              <a:rPr lang="en-US" b="1" dirty="0" err="1"/>
              <a:t>Jehoram</a:t>
            </a:r>
            <a:r>
              <a:rPr lang="en-US" b="1" dirty="0"/>
              <a:t> was given the kingdom by his father.  He wanted to consolidate his reign.  He did so by committing murder.  His own family!</a:t>
            </a:r>
          </a:p>
          <a:p>
            <a:pPr marL="0" indent="0">
              <a:buFont typeface="Arial" panose="020B0604020202020204" pitchFamily="34" charset="0"/>
              <a:buNone/>
            </a:pPr>
            <a:r>
              <a:rPr lang="en-US" b="1" dirty="0"/>
              <a:t>(2-4), </a:t>
            </a:r>
            <a:r>
              <a:rPr lang="en-US" i="1" dirty="0"/>
              <a:t>“He had brothers, the sons of Jehoshaphat: Azariah, </a:t>
            </a:r>
            <a:r>
              <a:rPr lang="en-US" i="1" dirty="0" err="1"/>
              <a:t>Jehiel</a:t>
            </a:r>
            <a:r>
              <a:rPr lang="en-US" i="1" dirty="0"/>
              <a:t>, Zechariah, </a:t>
            </a:r>
            <a:r>
              <a:rPr lang="en-US" i="1" dirty="0" err="1"/>
              <a:t>Azary</a:t>
            </a:r>
            <a:r>
              <a:rPr lang="en-US" i="1" dirty="0"/>
              <a:t>-ahu, Michael, and </a:t>
            </a:r>
            <a:r>
              <a:rPr lang="en-US" i="1" dirty="0" err="1"/>
              <a:t>Sheph-atiah</a:t>
            </a:r>
            <a:r>
              <a:rPr lang="en-US" i="1" dirty="0"/>
              <a:t>; all these were the sons of Jehoshaphat king of Israel.</a:t>
            </a:r>
            <a:r>
              <a:rPr lang="en-US" i="1" baseline="30000" dirty="0"/>
              <a:t> 3</a:t>
            </a:r>
            <a:r>
              <a:rPr lang="en-US" i="1" dirty="0"/>
              <a:t> Their father gave them great gifts of silver and gold and precious things, with fortified cities in Judah; but he gave the kingdom to </a:t>
            </a:r>
            <a:r>
              <a:rPr lang="en-US" i="1" dirty="0" err="1"/>
              <a:t>Jehoram</a:t>
            </a:r>
            <a:r>
              <a:rPr lang="en-US" i="1" dirty="0"/>
              <a:t>, because he was the firstborn. </a:t>
            </a:r>
            <a:r>
              <a:rPr lang="en-US" i="1" baseline="30000" dirty="0"/>
              <a:t>4</a:t>
            </a:r>
            <a:r>
              <a:rPr lang="en-US" i="1" dirty="0"/>
              <a:t> Now when </a:t>
            </a:r>
            <a:r>
              <a:rPr lang="en-US" i="1" dirty="0" err="1"/>
              <a:t>Jehoram</a:t>
            </a:r>
            <a:r>
              <a:rPr lang="en-US" i="1" dirty="0"/>
              <a:t> was established over the kingdom of his father, he strengthened himself </a:t>
            </a:r>
            <a:r>
              <a:rPr lang="en-US" i="1" u="sng" dirty="0"/>
              <a:t>and killed all his brothers with the sword, and also others of the princes of Israel</a:t>
            </a:r>
            <a:r>
              <a:rPr lang="en-US" i="1" dirty="0"/>
              <a:t>.”</a:t>
            </a:r>
          </a:p>
          <a:p>
            <a:pPr marL="171450" indent="-171450">
              <a:buFont typeface="Arial" panose="020B0604020202020204" pitchFamily="34" charset="0"/>
              <a:buChar char="•"/>
            </a:pPr>
            <a:r>
              <a:rPr lang="en-US" b="1" i="0" dirty="0"/>
              <a:t>We must realize that such worldly ambitions are evil!</a:t>
            </a:r>
          </a:p>
          <a:p>
            <a:pPr marL="0" indent="0">
              <a:buFont typeface="Arial" panose="020B0604020202020204" pitchFamily="34" charset="0"/>
              <a:buNone/>
            </a:pPr>
            <a:r>
              <a:rPr lang="en-US" b="1" i="0" dirty="0"/>
              <a:t>(1 John 2:15-17), </a:t>
            </a:r>
            <a:r>
              <a:rPr lang="en-US" i="1" dirty="0"/>
              <a:t>“Do not love the world or the things in the world. If anyone loves the world, the love of the Father is not in him.</a:t>
            </a:r>
            <a:r>
              <a:rPr lang="en-US" i="1" baseline="30000" dirty="0"/>
              <a:t> 16</a:t>
            </a:r>
            <a:r>
              <a:rPr lang="en-US" i="1" dirty="0"/>
              <a:t> For all that is in the world—the lust of the flesh, the lust of the eyes, and the pride of life—is not of the Father but is of the world.</a:t>
            </a:r>
            <a:r>
              <a:rPr lang="en-US" i="1" baseline="30000" dirty="0"/>
              <a:t> 17</a:t>
            </a:r>
            <a:r>
              <a:rPr lang="en-US" i="1" dirty="0"/>
              <a:t> And the world is passing away, and the lust of it; but he who does the will of God abides forever.”</a:t>
            </a:r>
          </a:p>
          <a:p>
            <a:pPr marL="171450" indent="-171450">
              <a:buFont typeface="Arial" panose="020B0604020202020204" pitchFamily="34" charset="0"/>
              <a:buChar char="•"/>
            </a:pPr>
            <a:r>
              <a:rPr lang="en-US" b="1" i="0" dirty="0"/>
              <a:t>The Christian’s mindset is to be completely different!</a:t>
            </a:r>
          </a:p>
          <a:p>
            <a:pPr marL="0" indent="0">
              <a:buFont typeface="Arial" panose="020B0604020202020204" pitchFamily="34" charset="0"/>
              <a:buNone/>
            </a:pPr>
            <a:r>
              <a:rPr lang="en-US" b="1" i="0" dirty="0"/>
              <a:t>(Philippians 2:3), </a:t>
            </a:r>
            <a:r>
              <a:rPr lang="en-US" i="1" dirty="0"/>
              <a:t>“Let nothing be done through selfish ambition or conceit, but in lowliness of mind let each esteem others better than himself.”</a:t>
            </a:r>
          </a:p>
          <a:p>
            <a:pPr marL="171450" indent="-171450">
              <a:buFont typeface="Arial" panose="020B0604020202020204" pitchFamily="34" charset="0"/>
              <a:buChar char="•"/>
            </a:pPr>
            <a:r>
              <a:rPr lang="en-US" b="1" i="0" dirty="0"/>
              <a:t>As Christians, we should have only one “ambition” or goal</a:t>
            </a:r>
          </a:p>
          <a:p>
            <a:pPr marL="171450" indent="-171450">
              <a:buFont typeface="Arial" panose="020B0604020202020204" pitchFamily="34" charset="0"/>
              <a:buChar char="•"/>
            </a:pPr>
            <a:r>
              <a:rPr lang="en-US" b="1" i="0" dirty="0"/>
              <a:t>(2 Corinthians 5:9), </a:t>
            </a:r>
            <a:r>
              <a:rPr lang="en-US" i="0" dirty="0"/>
              <a:t>“Therefore we make it our aim </a:t>
            </a:r>
            <a:r>
              <a:rPr lang="en-US" dirty="0"/>
              <a:t>[ambition, NASB], </a:t>
            </a:r>
            <a:r>
              <a:rPr lang="en-US" i="1" dirty="0"/>
              <a:t>whether present or absent, </a:t>
            </a:r>
            <a:r>
              <a:rPr lang="en-US" i="1" u="sng" dirty="0"/>
              <a:t>to be well pleasing to Him</a:t>
            </a:r>
            <a:r>
              <a:rPr lang="en-US" i="1" dirty="0"/>
              <a:t>.”</a:t>
            </a:r>
          </a:p>
        </p:txBody>
      </p:sp>
      <p:sp>
        <p:nvSpPr>
          <p:cNvPr id="4" name="Slide Number Placeholder 3"/>
          <p:cNvSpPr>
            <a:spLocks noGrp="1"/>
          </p:cNvSpPr>
          <p:nvPr>
            <p:ph type="sldNum" sz="quarter" idx="5"/>
          </p:nvPr>
        </p:nvSpPr>
        <p:spPr/>
        <p:txBody>
          <a:bodyPr/>
          <a:lstStyle/>
          <a:p>
            <a:fld id="{F7303C0E-614B-44C0-AB08-019354739D79}" type="slidenum">
              <a:rPr lang="en-US" smtClean="0"/>
              <a:t>2</a:t>
            </a:fld>
            <a:endParaRPr lang="en-US"/>
          </a:p>
        </p:txBody>
      </p:sp>
    </p:spTree>
    <p:extLst>
      <p:ext uri="{BB962C8B-B14F-4D97-AF65-F5344CB8AC3E}">
        <p14:creationId xmlns:p14="http://schemas.microsoft.com/office/powerpoint/2010/main" val="1859098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Men are led to evil by the company they keep</a:t>
            </a:r>
          </a:p>
          <a:p>
            <a:r>
              <a:rPr lang="en-US" b="1" dirty="0"/>
              <a:t>(5-6), </a:t>
            </a:r>
            <a:r>
              <a:rPr lang="en-US" b="0" i="1" dirty="0"/>
              <a:t>“</a:t>
            </a:r>
            <a:r>
              <a:rPr lang="en-US" b="0" i="1" dirty="0" err="1"/>
              <a:t>Jehoram</a:t>
            </a:r>
            <a:r>
              <a:rPr lang="en-US" b="0" i="1" dirty="0"/>
              <a:t> was thirty-two years old when he became king, and he reigned eight years in Jerusalem.</a:t>
            </a:r>
            <a:r>
              <a:rPr lang="en-US" b="0" i="1" baseline="30000" dirty="0"/>
              <a:t> 6</a:t>
            </a:r>
            <a:r>
              <a:rPr lang="en-US" b="0" i="1" dirty="0"/>
              <a:t> And he walked in the way of the kings of Israel, just as the house of Ahab had done, for he had the daughter of Ahab as a wife; and he did evil in the sight of the Lord.”</a:t>
            </a:r>
            <a:endParaRPr lang="en-US" b="0" i="0" dirty="0"/>
          </a:p>
          <a:p>
            <a:pPr marL="171450" indent="-171450">
              <a:buFont typeface="Arial" panose="020B0604020202020204" pitchFamily="34" charset="0"/>
              <a:buChar char="•"/>
            </a:pPr>
            <a:r>
              <a:rPr lang="en-US" b="0" i="0" dirty="0"/>
              <a:t>Note that his father Jehoshaphat had an alliance with Ahab.  Perhaps </a:t>
            </a:r>
            <a:r>
              <a:rPr lang="en-US" b="0" i="0" dirty="0" err="1"/>
              <a:t>Jehoram</a:t>
            </a:r>
            <a:r>
              <a:rPr lang="en-US" b="0" i="0" dirty="0"/>
              <a:t> had been somewhat corrupted by his interactions with he evil king of Israel</a:t>
            </a:r>
          </a:p>
          <a:p>
            <a:pPr marL="171450" indent="-171450">
              <a:buFont typeface="Arial" panose="020B0604020202020204" pitchFamily="34" charset="0"/>
              <a:buChar char="•"/>
            </a:pPr>
            <a:r>
              <a:rPr lang="en-US" b="0" i="0" dirty="0"/>
              <a:t>He married a daughter of Ahab, this is given as the specific reason why “he walked in the [idolatrous] ways of the kings of Israel.”</a:t>
            </a:r>
          </a:p>
          <a:p>
            <a:pPr marL="171450" indent="-171450">
              <a:buFont typeface="Arial" panose="020B0604020202020204" pitchFamily="34" charset="0"/>
              <a:buChar char="•"/>
            </a:pPr>
            <a:r>
              <a:rPr lang="en-US" b="0" i="0" dirty="0"/>
              <a:t>No doubt she was an idolater, affected by Ahab and her probable mother Jezebel, a follower of Baal.  Just as Jezebel had led Ahab into evil and idolatry, it seems that her daughter was instrumental in the corruption of </a:t>
            </a:r>
            <a:r>
              <a:rPr lang="en-US" b="0" i="0" dirty="0" err="1"/>
              <a:t>Jehoram</a:t>
            </a:r>
            <a:r>
              <a:rPr lang="en-US" b="0" i="0" dirty="0"/>
              <a:t>.</a:t>
            </a:r>
          </a:p>
          <a:p>
            <a:pPr marL="171450" indent="-171450">
              <a:buFont typeface="Arial" panose="020B0604020202020204" pitchFamily="34" charset="0"/>
              <a:buChar char="•"/>
            </a:pPr>
            <a:r>
              <a:rPr lang="en-US" b="1" i="0" dirty="0"/>
              <a:t>We need to learn the lesson, that we not be corrupted like </a:t>
            </a:r>
            <a:r>
              <a:rPr lang="en-US" b="1" i="0" dirty="0" err="1"/>
              <a:t>Jehoram</a:t>
            </a:r>
            <a:r>
              <a:rPr lang="en-US" b="1" i="0" dirty="0"/>
              <a:t> was!</a:t>
            </a:r>
          </a:p>
          <a:p>
            <a:pPr marL="0" indent="0">
              <a:buFont typeface="Arial" panose="020B0604020202020204" pitchFamily="34" charset="0"/>
              <a:buNone/>
            </a:pPr>
            <a:r>
              <a:rPr lang="en-US" b="1" i="0" dirty="0"/>
              <a:t>(2 Corinthians 6:14-16), </a:t>
            </a:r>
            <a:r>
              <a:rPr lang="en-US" b="0" i="1" dirty="0"/>
              <a:t>“</a:t>
            </a:r>
            <a:r>
              <a:rPr lang="en-US" i="1" dirty="0"/>
              <a:t>Do not be unequally yoked together with unbelievers. For what fellowship has righteousness with lawlessness? And what communion has light with darkness?</a:t>
            </a:r>
            <a:r>
              <a:rPr lang="en-US" i="1" baseline="30000" dirty="0"/>
              <a:t> 15</a:t>
            </a:r>
            <a:r>
              <a:rPr lang="en-US" i="1" dirty="0"/>
              <a:t> And what accord has Christ with Belial? Or what part has a believer with an unbeliever?</a:t>
            </a:r>
            <a:r>
              <a:rPr lang="en-US" i="1" baseline="30000" dirty="0"/>
              <a:t> 16</a:t>
            </a:r>
            <a:r>
              <a:rPr lang="en-US" i="1" dirty="0"/>
              <a:t> And what agreement has the temple of God with idols? For you are the temple of the living God…”</a:t>
            </a:r>
          </a:p>
          <a:p>
            <a:pPr marL="0" indent="0">
              <a:buFont typeface="Arial" panose="020B0604020202020204" pitchFamily="34" charset="0"/>
              <a:buNone/>
            </a:pPr>
            <a:endParaRPr lang="en-US" b="0" i="1" dirty="0"/>
          </a:p>
          <a:p>
            <a:pPr marL="0" indent="0">
              <a:buFont typeface="Arial" panose="020B0604020202020204" pitchFamily="34" charset="0"/>
              <a:buNone/>
            </a:pPr>
            <a:r>
              <a:rPr lang="en-US" b="1" i="0" dirty="0"/>
              <a:t>(1 Corinthians 15:33-34), </a:t>
            </a:r>
            <a:r>
              <a:rPr lang="en-US" b="0" i="1" dirty="0"/>
              <a:t>“</a:t>
            </a:r>
            <a:r>
              <a:rPr lang="en-US" i="1" dirty="0"/>
              <a:t>Do not be deceived: “Evil company corrupts good habits.”</a:t>
            </a:r>
            <a:r>
              <a:rPr lang="en-US" i="1" baseline="30000" dirty="0"/>
              <a:t> 34</a:t>
            </a:r>
            <a:r>
              <a:rPr lang="en-US" i="1" dirty="0"/>
              <a:t> Awake to righteousness, and do not sin; for some do not have the knowledge of God. I speak this to your shame.”</a:t>
            </a:r>
            <a:endParaRPr lang="en-US" b="0" i="1" dirty="0"/>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Note:  This corrupting influence does not mean men are not culpable for their own decisions.  There is no excuse, no matter how bad the influences around you, to choose not to serve God!</a:t>
            </a:r>
          </a:p>
          <a:p>
            <a:pPr marL="171450" indent="-171450">
              <a:buFont typeface="Arial" panose="020B0604020202020204" pitchFamily="34" charset="0"/>
              <a:buChar char="•"/>
            </a:pPr>
            <a:r>
              <a:rPr lang="en-US" b="0" dirty="0"/>
              <a:t>Also, YOU choose who you have around you!  CHOOSE to have godly people as your influences in life!</a:t>
            </a:r>
          </a:p>
        </p:txBody>
      </p:sp>
      <p:sp>
        <p:nvSpPr>
          <p:cNvPr id="4" name="Slide Number Placeholder 3"/>
          <p:cNvSpPr>
            <a:spLocks noGrp="1"/>
          </p:cNvSpPr>
          <p:nvPr>
            <p:ph type="sldNum" sz="quarter" idx="5"/>
          </p:nvPr>
        </p:nvSpPr>
        <p:spPr/>
        <p:txBody>
          <a:bodyPr/>
          <a:lstStyle/>
          <a:p>
            <a:fld id="{F7303C0E-614B-44C0-AB08-019354739D79}" type="slidenum">
              <a:rPr lang="en-US" smtClean="0"/>
              <a:t>3</a:t>
            </a:fld>
            <a:endParaRPr lang="en-US"/>
          </a:p>
        </p:txBody>
      </p:sp>
    </p:spTree>
    <p:extLst>
      <p:ext uri="{BB962C8B-B14F-4D97-AF65-F5344CB8AC3E}">
        <p14:creationId xmlns:p14="http://schemas.microsoft.com/office/powerpoint/2010/main" val="1187772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Jehoram</a:t>
            </a:r>
            <a:r>
              <a:rPr lang="en-US" b="1" dirty="0"/>
              <a:t> used his position as King to lead others to sin.  He abused the power God had given him. (11)</a:t>
            </a:r>
          </a:p>
          <a:p>
            <a:pPr marL="171450" indent="-171450">
              <a:buFont typeface="Arial" panose="020B0604020202020204" pitchFamily="34" charset="0"/>
              <a:buChar char="•"/>
            </a:pPr>
            <a:r>
              <a:rPr lang="en-US" b="1" dirty="0"/>
              <a:t>Edom and </a:t>
            </a:r>
            <a:r>
              <a:rPr lang="en-US" b="1" dirty="0" err="1"/>
              <a:t>Libnah</a:t>
            </a:r>
            <a:r>
              <a:rPr lang="en-US" b="1" dirty="0"/>
              <a:t> revolted against Judah’s authority because “he had forsaken the Lord God of his fathers” (10)</a:t>
            </a:r>
          </a:p>
          <a:p>
            <a:pPr marL="0" indent="0">
              <a:buFont typeface="Arial" panose="020B0604020202020204" pitchFamily="34" charset="0"/>
              <a:buNone/>
            </a:pPr>
            <a:r>
              <a:rPr lang="en-US" b="1" dirty="0"/>
              <a:t>(11), </a:t>
            </a:r>
            <a:r>
              <a:rPr lang="en-US" b="0" i="1" dirty="0"/>
              <a:t>“Moreover he made high places in the mountains of Judah, and caused the inhabitants of Jerusalem to commit harlotry, and led Judah astray.”</a:t>
            </a:r>
          </a:p>
          <a:p>
            <a:pPr marL="171450" indent="-171450">
              <a:buFont typeface="Arial" panose="020B0604020202020204" pitchFamily="34" charset="0"/>
              <a:buChar char="•"/>
            </a:pPr>
            <a:r>
              <a:rPr lang="en-US" b="0" dirty="0"/>
              <a:t>God hold’s accountable those who misuse their power, whether civil authority, elders, teachers, fathers, etc.</a:t>
            </a:r>
          </a:p>
          <a:p>
            <a:pPr marL="628650" lvl="1" indent="-171450">
              <a:buFont typeface="Arial" panose="020B0604020202020204" pitchFamily="34" charset="0"/>
              <a:buChar char="•"/>
            </a:pPr>
            <a:r>
              <a:rPr lang="en-US" b="1" dirty="0"/>
              <a:t>Kings and Leaders</a:t>
            </a:r>
          </a:p>
          <a:p>
            <a:pPr marL="0" indent="0">
              <a:buFont typeface="Arial" panose="020B0604020202020204" pitchFamily="34" charset="0"/>
              <a:buNone/>
            </a:pPr>
            <a:r>
              <a:rPr lang="en-US" b="1" dirty="0"/>
              <a:t>(Isaiah 10:1-2), </a:t>
            </a:r>
            <a:r>
              <a:rPr lang="en-US" b="0" i="1" dirty="0"/>
              <a:t>“</a:t>
            </a:r>
            <a:r>
              <a:rPr lang="en-US" i="1" dirty="0"/>
              <a:t>Woe to those who decree unrighteous decrees, who write misfortune, which they have prescribed</a:t>
            </a:r>
            <a:br>
              <a:rPr lang="en-US" i="1" dirty="0"/>
            </a:br>
            <a:r>
              <a:rPr lang="en-US" i="1" baseline="30000" dirty="0"/>
              <a:t>2</a:t>
            </a:r>
            <a:r>
              <a:rPr lang="en-US" i="1" dirty="0"/>
              <a:t> To rob the needy of justice, and to take what is right from the poor of My people, that widows may be their prey,</a:t>
            </a:r>
            <a:br>
              <a:rPr lang="en-US" i="1" dirty="0"/>
            </a:br>
            <a:r>
              <a:rPr lang="en-US" i="1" dirty="0"/>
              <a:t>And that they may rob the fatherless.”</a:t>
            </a:r>
          </a:p>
          <a:p>
            <a:pPr marL="628650" lvl="1" indent="-171450">
              <a:buFont typeface="Arial" panose="020B0604020202020204" pitchFamily="34" charset="0"/>
              <a:buChar char="•"/>
            </a:pPr>
            <a:r>
              <a:rPr lang="en-US" b="1" i="0" dirty="0"/>
              <a:t>Elders</a:t>
            </a:r>
          </a:p>
          <a:p>
            <a:pPr marL="0" lvl="0" indent="0">
              <a:buFont typeface="Arial" panose="020B0604020202020204" pitchFamily="34" charset="0"/>
              <a:buNone/>
            </a:pPr>
            <a:r>
              <a:rPr lang="en-US" b="1" i="0" dirty="0"/>
              <a:t>(1 Peter 5:1-3), </a:t>
            </a:r>
            <a:r>
              <a:rPr lang="en-US" b="0" i="0" dirty="0"/>
              <a:t>“</a:t>
            </a:r>
            <a:r>
              <a:rPr lang="en-US" i="0" dirty="0"/>
              <a:t>The elders who are among you I exhort, I who am a fellow elder and a witness of the sufferings of Christ, and also a partaker of the glory that will be revealed:</a:t>
            </a:r>
            <a:r>
              <a:rPr lang="en-US" i="0" baseline="30000" dirty="0"/>
              <a:t> 2</a:t>
            </a:r>
            <a:r>
              <a:rPr lang="en-US" i="0" dirty="0"/>
              <a:t> Shepherd the flock of God which is among you, serving as overseers, not by compulsion but willingly, not for dishonest gain but eagerly;</a:t>
            </a:r>
            <a:r>
              <a:rPr lang="en-US" i="0" baseline="30000" dirty="0"/>
              <a:t> 3</a:t>
            </a:r>
            <a:r>
              <a:rPr lang="en-US" i="0" dirty="0"/>
              <a:t> nor as being lords over those entrusted to you, but being examples to the flock.”</a:t>
            </a:r>
          </a:p>
          <a:p>
            <a:pPr marL="628650" lvl="1" indent="-171450">
              <a:buFont typeface="Arial" panose="020B0604020202020204" pitchFamily="34" charset="0"/>
              <a:buChar char="•"/>
            </a:pPr>
            <a:r>
              <a:rPr lang="en-US" b="1" i="0" dirty="0"/>
              <a:t>Fathers</a:t>
            </a:r>
          </a:p>
          <a:p>
            <a:pPr marL="0" lvl="0" indent="0">
              <a:buFont typeface="Arial" panose="020B0604020202020204" pitchFamily="34" charset="0"/>
              <a:buNone/>
            </a:pPr>
            <a:r>
              <a:rPr lang="en-US" b="1" i="0" dirty="0"/>
              <a:t>(Ephesians 6:4), </a:t>
            </a:r>
            <a:r>
              <a:rPr lang="en-US" b="0" i="1" dirty="0"/>
              <a:t>“</a:t>
            </a:r>
            <a:r>
              <a:rPr lang="en-US" i="1" dirty="0"/>
              <a:t>And you, fathers, do not provoke your children to wrath, but bring them up in the training and admonition of the Lord.”</a:t>
            </a:r>
            <a:endParaRPr lang="en-US" b="0" i="1" dirty="0"/>
          </a:p>
          <a:p>
            <a:pPr marL="171450" indent="-171450">
              <a:buFont typeface="Arial" panose="020B0604020202020204" pitchFamily="34" charset="0"/>
              <a:buChar char="•"/>
            </a:pPr>
            <a:r>
              <a:rPr lang="en-US" b="1" dirty="0"/>
              <a:t>God judged, and struck down </a:t>
            </a:r>
            <a:r>
              <a:rPr lang="en-US" b="1" dirty="0" err="1"/>
              <a:t>Jehoram</a:t>
            </a:r>
            <a:r>
              <a:rPr lang="en-US" b="1" dirty="0"/>
              <a:t>, specifically because of these sins</a:t>
            </a:r>
          </a:p>
          <a:p>
            <a:pPr marL="0" indent="0">
              <a:buFont typeface="Arial" panose="020B0604020202020204" pitchFamily="34" charset="0"/>
              <a:buNone/>
            </a:pPr>
            <a:r>
              <a:rPr lang="en-US" b="1" dirty="0"/>
              <a:t>(12-15), </a:t>
            </a:r>
            <a:r>
              <a:rPr lang="en-US" b="0" i="1" dirty="0"/>
              <a:t>“</a:t>
            </a:r>
            <a:r>
              <a:rPr lang="en-US" i="1" dirty="0"/>
              <a:t>And a letter came to him from Elijah the prophet, saying, Thus says the Lord God of your father David: Because you have not walked in the ways of Jehoshaphat your father, or in the ways of Asa king of Judah,</a:t>
            </a:r>
            <a:r>
              <a:rPr lang="en-US" i="1" baseline="30000" dirty="0"/>
              <a:t> 13</a:t>
            </a:r>
            <a:r>
              <a:rPr lang="en-US" i="1" dirty="0"/>
              <a:t> but have walked in the way of the kings of Israel, and have made Judah and the inhabitants of Jerusalem to play the harlot like the harlotry of the house of Ahab, and also have killed your brothers, those of your father's household, who were better than yourself,</a:t>
            </a:r>
            <a:r>
              <a:rPr lang="en-US" i="1" baseline="30000" dirty="0"/>
              <a:t> 14</a:t>
            </a:r>
            <a:r>
              <a:rPr lang="en-US" i="1" dirty="0"/>
              <a:t> behold, the Lord will strike your people with a serious affliction—your children, your wives, and all your possessions;</a:t>
            </a:r>
            <a:r>
              <a:rPr lang="en-US" i="1" baseline="30000" dirty="0"/>
              <a:t> 15</a:t>
            </a:r>
            <a:r>
              <a:rPr lang="en-US" i="1" dirty="0"/>
              <a:t> and you will become very sick with a disease of your intestines, until your intestines come out by reason of the sickness, day by day.”</a:t>
            </a:r>
            <a:endParaRPr lang="en-US" b="0" i="1" dirty="0"/>
          </a:p>
          <a:p>
            <a:pPr marL="0" indent="0">
              <a:buFont typeface="Arial" panose="020B0604020202020204" pitchFamily="34" charset="0"/>
              <a:buNone/>
            </a:pPr>
            <a:r>
              <a:rPr lang="en-US" b="1" dirty="0"/>
              <a:t>(18-19), </a:t>
            </a:r>
            <a:r>
              <a:rPr lang="en-US" b="0" i="1" dirty="0"/>
              <a:t>“</a:t>
            </a:r>
            <a:r>
              <a:rPr lang="en-US" i="1" dirty="0"/>
              <a:t>After all this the Lord struck him in his intestines with an incurable disease.</a:t>
            </a:r>
            <a:r>
              <a:rPr lang="en-US" i="1" baseline="30000" dirty="0"/>
              <a:t> 19</a:t>
            </a:r>
            <a:r>
              <a:rPr lang="en-US" i="1" dirty="0"/>
              <a:t> Then it happened in the course of time, after the end of two years, that his intestines came out because of his sickness; so he died in severe pain…”</a:t>
            </a:r>
            <a:endParaRPr lang="en-US" b="0" i="1" dirty="0"/>
          </a:p>
        </p:txBody>
      </p:sp>
      <p:sp>
        <p:nvSpPr>
          <p:cNvPr id="4" name="Slide Number Placeholder 3"/>
          <p:cNvSpPr>
            <a:spLocks noGrp="1"/>
          </p:cNvSpPr>
          <p:nvPr>
            <p:ph type="sldNum" sz="quarter" idx="5"/>
          </p:nvPr>
        </p:nvSpPr>
        <p:spPr/>
        <p:txBody>
          <a:bodyPr/>
          <a:lstStyle/>
          <a:p>
            <a:fld id="{F7303C0E-614B-44C0-AB08-019354739D79}" type="slidenum">
              <a:rPr lang="en-US" smtClean="0"/>
              <a:t>4</a:t>
            </a:fld>
            <a:endParaRPr lang="en-US"/>
          </a:p>
        </p:txBody>
      </p:sp>
    </p:spTree>
    <p:extLst>
      <p:ext uri="{BB962C8B-B14F-4D97-AF65-F5344CB8AC3E}">
        <p14:creationId xmlns:p14="http://schemas.microsoft.com/office/powerpoint/2010/main" val="1103438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God’s always keeps the promises He makes</a:t>
            </a:r>
          </a:p>
          <a:p>
            <a:r>
              <a:rPr lang="en-US" b="1" dirty="0"/>
              <a:t>(7), </a:t>
            </a:r>
            <a:r>
              <a:rPr lang="en-US" b="0" i="1" dirty="0"/>
              <a:t>“Yet the Lord would not destroy the house of David, because of the covenant that He had made with David, and since He had promised to give a lamp to him and to his sons forever.”</a:t>
            </a:r>
          </a:p>
          <a:p>
            <a:pPr marL="171450" indent="-171450">
              <a:buFont typeface="Arial" panose="020B0604020202020204" pitchFamily="34" charset="0"/>
              <a:buChar char="•"/>
            </a:pPr>
            <a:r>
              <a:rPr lang="en-US" dirty="0"/>
              <a:t>The promise made to David was unconditional in Israel. He would not destroy the house of David.</a:t>
            </a:r>
          </a:p>
          <a:p>
            <a:pPr marL="0" indent="0">
              <a:buFont typeface="Arial" panose="020B0604020202020204" pitchFamily="34" charset="0"/>
              <a:buNone/>
            </a:pPr>
            <a:r>
              <a:rPr lang="en-US" b="1" dirty="0"/>
              <a:t>(2 Samuel 7:12-17), [Nathan’s words to David], </a:t>
            </a:r>
            <a:r>
              <a:rPr lang="en-US" i="1" dirty="0"/>
              <a:t>“When your days are fulfilled and you rest with your fathers, I will set up your seed after you, who will come from your body, and I will establish his kingdom.</a:t>
            </a:r>
            <a:r>
              <a:rPr lang="en-US" i="1" baseline="30000" dirty="0"/>
              <a:t> 13</a:t>
            </a:r>
            <a:r>
              <a:rPr lang="en-US" i="1" dirty="0"/>
              <a:t> He shall build a house for My name, and I will establish the throne of his kingdom forever.</a:t>
            </a:r>
            <a:r>
              <a:rPr lang="en-US" i="1" baseline="30000" dirty="0"/>
              <a:t> 14</a:t>
            </a:r>
            <a:r>
              <a:rPr lang="en-US" i="1" dirty="0"/>
              <a:t> I will be his Father, and he shall be My son. If he commits iniquity, I will chasten him with the rod of men and with the blows of the sons of men.</a:t>
            </a:r>
            <a:r>
              <a:rPr lang="en-US" i="1" baseline="30000" dirty="0"/>
              <a:t> 15</a:t>
            </a:r>
            <a:r>
              <a:rPr lang="en-US" i="1" dirty="0"/>
              <a:t> But My mercy shall not depart from him, as I took it from Saul, whom I removed from before you.</a:t>
            </a:r>
            <a:r>
              <a:rPr lang="en-US" i="1" baseline="30000" dirty="0"/>
              <a:t> 16</a:t>
            </a:r>
            <a:r>
              <a:rPr lang="en-US" i="1" dirty="0"/>
              <a:t> And your house and your kingdom shall be established forever before you. Your throne shall be established forever.” ’ ” </a:t>
            </a:r>
            <a:r>
              <a:rPr lang="en-US" i="1" baseline="30000" dirty="0"/>
              <a:t>17</a:t>
            </a:r>
            <a:r>
              <a:rPr lang="en-US" i="1" dirty="0"/>
              <a:t> According to all these words and according to all this vision, so Nathan spoke to David.”</a:t>
            </a:r>
          </a:p>
          <a:p>
            <a:pPr marL="171450" indent="-171450">
              <a:buFont typeface="Arial" panose="020B0604020202020204" pitchFamily="34" charset="0"/>
              <a:buChar char="•"/>
            </a:pPr>
            <a:r>
              <a:rPr lang="en-US" b="1" dirty="0"/>
              <a:t>Philistines and Arabians carried away his sons and wives, but left </a:t>
            </a:r>
            <a:r>
              <a:rPr lang="en-US" b="1" dirty="0" err="1"/>
              <a:t>Jehoahaz</a:t>
            </a:r>
            <a:r>
              <a:rPr lang="en-US" b="1" dirty="0"/>
              <a:t> (vs. 17), who became king when </a:t>
            </a:r>
            <a:r>
              <a:rPr lang="en-US" b="1" dirty="0" err="1"/>
              <a:t>Jehoram</a:t>
            </a:r>
            <a:r>
              <a:rPr lang="en-US" b="1" dirty="0"/>
              <a:t> died.</a:t>
            </a:r>
          </a:p>
          <a:p>
            <a:pPr marL="0" indent="0">
              <a:buFont typeface="Arial" panose="020B0604020202020204" pitchFamily="34" charset="0"/>
              <a:buNone/>
            </a:pPr>
            <a:r>
              <a:rPr lang="en-US" b="1" dirty="0"/>
              <a:t>(21:17), </a:t>
            </a:r>
            <a:r>
              <a:rPr lang="en-US" b="0" i="1" dirty="0"/>
              <a:t>“And they came up into Judah and invaded it, and carried away all the possessions that were found in the king's house, and also his sons and his wives, so that there was not a son left to him except </a:t>
            </a:r>
            <a:r>
              <a:rPr lang="en-US" b="0" i="1" dirty="0" err="1"/>
              <a:t>Jehoahaz</a:t>
            </a:r>
            <a:r>
              <a:rPr lang="en-US" b="0" i="1" dirty="0"/>
              <a:t>, the youngest of his sons.”</a:t>
            </a:r>
          </a:p>
          <a:p>
            <a:pPr marL="0" indent="0">
              <a:buFont typeface="Arial" panose="020B0604020202020204" pitchFamily="34" charset="0"/>
              <a:buNone/>
            </a:pPr>
            <a:r>
              <a:rPr lang="en-US" b="1" dirty="0"/>
              <a:t>(22:1), </a:t>
            </a:r>
            <a:r>
              <a:rPr lang="en-US" b="1" i="1" dirty="0"/>
              <a:t>“</a:t>
            </a:r>
            <a:r>
              <a:rPr lang="en-US" i="1" dirty="0"/>
              <a:t>Then the inhabitants of Jerusalem made Ahaziah </a:t>
            </a:r>
            <a:r>
              <a:rPr lang="en-US" b="1" i="0" dirty="0"/>
              <a:t>[Another name for </a:t>
            </a:r>
            <a:r>
              <a:rPr lang="en-US" b="1" i="0" dirty="0" err="1"/>
              <a:t>Jehoahaz</a:t>
            </a:r>
            <a:r>
              <a:rPr lang="en-US" b="1" i="0" dirty="0"/>
              <a:t>] </a:t>
            </a:r>
            <a:r>
              <a:rPr lang="en-US" i="1" dirty="0"/>
              <a:t>his youngest son king in his place, for the raiders who came with the Arabians into the camp had killed all the older sons. So Ahaziah the son of </a:t>
            </a:r>
            <a:r>
              <a:rPr lang="en-US" i="1" dirty="0" err="1"/>
              <a:t>Jehoram</a:t>
            </a:r>
            <a:r>
              <a:rPr lang="en-US" i="1" dirty="0"/>
              <a:t>, king of Judah, reigned.”</a:t>
            </a:r>
          </a:p>
          <a:p>
            <a:pPr marL="171450" indent="-171450">
              <a:buFont typeface="Arial" panose="020B0604020202020204" pitchFamily="34" charset="0"/>
              <a:buChar char="•"/>
            </a:pPr>
            <a:r>
              <a:rPr lang="en-US" b="1" i="0" dirty="0"/>
              <a:t>God will keep His promise to us as well!</a:t>
            </a:r>
          </a:p>
          <a:p>
            <a:pPr marL="0" indent="0">
              <a:buFont typeface="Arial" panose="020B0604020202020204" pitchFamily="34" charset="0"/>
              <a:buNone/>
            </a:pPr>
            <a:r>
              <a:rPr lang="en-US" b="1" i="0" dirty="0"/>
              <a:t>(Titus 1:1-2), </a:t>
            </a:r>
            <a:r>
              <a:rPr lang="en-US" i="0" dirty="0"/>
              <a:t>“Paul, a bondservant of God and an apostle of Jesus Christ, according to the faith of God's elect and the acknowledgment of the truth which accords with godliness,</a:t>
            </a:r>
            <a:r>
              <a:rPr lang="en-US" i="0" baseline="30000" dirty="0"/>
              <a:t> 2</a:t>
            </a:r>
            <a:r>
              <a:rPr lang="en-US" i="0" dirty="0"/>
              <a:t> </a:t>
            </a:r>
            <a:r>
              <a:rPr lang="en-US" i="0" u="sng" dirty="0"/>
              <a:t>in hope of eternal life which God, who cannot lie, promised before time began</a:t>
            </a:r>
            <a:r>
              <a:rPr lang="en-US" i="0" dirty="0"/>
              <a:t>.”</a:t>
            </a:r>
          </a:p>
        </p:txBody>
      </p:sp>
      <p:sp>
        <p:nvSpPr>
          <p:cNvPr id="4" name="Slide Number Placeholder 3"/>
          <p:cNvSpPr>
            <a:spLocks noGrp="1"/>
          </p:cNvSpPr>
          <p:nvPr>
            <p:ph type="sldNum" sz="quarter" idx="5"/>
          </p:nvPr>
        </p:nvSpPr>
        <p:spPr/>
        <p:txBody>
          <a:bodyPr/>
          <a:lstStyle/>
          <a:p>
            <a:fld id="{F7303C0E-614B-44C0-AB08-019354739D79}" type="slidenum">
              <a:rPr lang="en-US" smtClean="0"/>
              <a:t>5</a:t>
            </a:fld>
            <a:endParaRPr lang="en-US"/>
          </a:p>
        </p:txBody>
      </p:sp>
    </p:spTree>
    <p:extLst>
      <p:ext uri="{BB962C8B-B14F-4D97-AF65-F5344CB8AC3E}">
        <p14:creationId xmlns:p14="http://schemas.microsoft.com/office/powerpoint/2010/main" val="2246596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The devil is sharp.  He makes it seem like evil brings reward.  In the end, though, the victories are hollow.</a:t>
            </a:r>
          </a:p>
          <a:p>
            <a:pPr marL="628650" lvl="1" indent="-171450">
              <a:buFont typeface="Arial" panose="020B0604020202020204" pitchFamily="34" charset="0"/>
              <a:buChar char="•"/>
            </a:pPr>
            <a:r>
              <a:rPr lang="en-US" b="0" dirty="0" err="1"/>
              <a:t>Jehoram</a:t>
            </a:r>
            <a:r>
              <a:rPr lang="en-US" b="0" dirty="0"/>
              <a:t> was given a prosperous kingdom by his Father.</a:t>
            </a:r>
          </a:p>
          <a:p>
            <a:pPr marL="628650" lvl="1" indent="-171450">
              <a:buFont typeface="Arial" panose="020B0604020202020204" pitchFamily="34" charset="0"/>
              <a:buChar char="•"/>
            </a:pPr>
            <a:r>
              <a:rPr lang="en-US" b="0" dirty="0"/>
              <a:t>He had power, riches and position</a:t>
            </a:r>
          </a:p>
          <a:p>
            <a:pPr marL="628650" lvl="1" indent="-171450">
              <a:buFont typeface="Arial" panose="020B0604020202020204" pitchFamily="34" charset="0"/>
              <a:buChar char="•"/>
            </a:pPr>
            <a:r>
              <a:rPr lang="en-US" b="0" dirty="0"/>
              <a:t>He could have kept it, and reigned a lifetime with God’s protection and favor</a:t>
            </a:r>
          </a:p>
          <a:p>
            <a:pPr marL="628650" lvl="1" indent="-171450">
              <a:buFont typeface="Arial" panose="020B0604020202020204" pitchFamily="34" charset="0"/>
              <a:buChar char="•"/>
            </a:pPr>
            <a:r>
              <a:rPr lang="en-US" b="0" dirty="0"/>
              <a:t>Instead, he died, and in death was humiliated by his own people</a:t>
            </a:r>
          </a:p>
          <a:p>
            <a:pPr marL="1085850" lvl="2" indent="-171450">
              <a:buFont typeface="Arial" panose="020B0604020202020204" pitchFamily="34" charset="0"/>
              <a:buChar char="•"/>
            </a:pPr>
            <a:r>
              <a:rPr lang="en-US" b="1" dirty="0"/>
              <a:t>(vs. 19), </a:t>
            </a:r>
            <a:r>
              <a:rPr lang="en-US" b="0" i="1" dirty="0"/>
              <a:t>“</a:t>
            </a:r>
            <a:r>
              <a:rPr lang="en-US" i="1" dirty="0"/>
              <a:t>And his people made no burning for him, like the burning for his fathers.”  </a:t>
            </a:r>
            <a:r>
              <a:rPr lang="en-US" dirty="0"/>
              <a:t>This indicated the burning of aromatic wood, and other rituals commonly given to beloved kings.</a:t>
            </a:r>
          </a:p>
          <a:p>
            <a:pPr marL="1085850" lvl="2" indent="-171450">
              <a:buFont typeface="Arial" panose="020B0604020202020204" pitchFamily="34" charset="0"/>
              <a:buChar char="•"/>
            </a:pPr>
            <a:r>
              <a:rPr lang="en-US" b="0" dirty="0"/>
              <a:t>He was not buried with the kings </a:t>
            </a:r>
            <a:r>
              <a:rPr lang="en-US" b="1" dirty="0"/>
              <a:t>(20), </a:t>
            </a:r>
            <a:r>
              <a:rPr lang="en-US" b="0" dirty="0"/>
              <a:t>another show of disrespect for him after his death.</a:t>
            </a:r>
          </a:p>
          <a:p>
            <a:pPr marL="628650" lvl="1" indent="-171450">
              <a:buFont typeface="Arial" panose="020B0604020202020204" pitchFamily="34" charset="0"/>
              <a:buChar char="•"/>
            </a:pPr>
            <a:r>
              <a:rPr lang="en-US" b="0" dirty="0"/>
              <a:t>More tragically, he forfeited eternity because of his evil.</a:t>
            </a:r>
          </a:p>
          <a:p>
            <a:pPr marL="0" indent="0">
              <a:buFont typeface="Arial" panose="020B0604020202020204" pitchFamily="34" charset="0"/>
              <a:buNone/>
            </a:pPr>
            <a:endParaRPr lang="en-US" b="1" dirty="0"/>
          </a:p>
          <a:p>
            <a:pPr marL="0" indent="0" algn="ctr">
              <a:buFont typeface="Arial" panose="020B0604020202020204" pitchFamily="34" charset="0"/>
              <a:buNone/>
            </a:pPr>
            <a:r>
              <a:rPr lang="en-US" b="1" dirty="0"/>
              <a:t>What shall a man give in exchange for his soul?</a:t>
            </a:r>
          </a:p>
          <a:p>
            <a:pPr marL="0" indent="0" algn="ctr">
              <a:buFont typeface="Arial" panose="020B0604020202020204" pitchFamily="34" charset="0"/>
              <a:buNone/>
            </a:pPr>
            <a:endParaRPr lang="en-US" b="1" dirty="0"/>
          </a:p>
          <a:p>
            <a:pPr marL="0" indent="0" algn="l">
              <a:buFont typeface="Arial" panose="020B0604020202020204" pitchFamily="34" charset="0"/>
              <a:buNone/>
            </a:pPr>
            <a:r>
              <a:rPr lang="en-US" b="1" dirty="0"/>
              <a:t>(Matthew 16:26), </a:t>
            </a:r>
            <a:r>
              <a:rPr lang="en-US" b="0" i="1" dirty="0"/>
              <a:t>“For what profit is it to a man if he gains the whole world, and loses his own soul? Or what will a man give in exchange for his soul?”</a:t>
            </a:r>
          </a:p>
        </p:txBody>
      </p:sp>
      <p:sp>
        <p:nvSpPr>
          <p:cNvPr id="4" name="Slide Number Placeholder 3"/>
          <p:cNvSpPr>
            <a:spLocks noGrp="1"/>
          </p:cNvSpPr>
          <p:nvPr>
            <p:ph type="sldNum" sz="quarter" idx="5"/>
          </p:nvPr>
        </p:nvSpPr>
        <p:spPr/>
        <p:txBody>
          <a:bodyPr/>
          <a:lstStyle/>
          <a:p>
            <a:fld id="{F7303C0E-614B-44C0-AB08-019354739D79}" type="slidenum">
              <a:rPr lang="en-US" smtClean="0"/>
              <a:t>6</a:t>
            </a:fld>
            <a:endParaRPr lang="en-US"/>
          </a:p>
        </p:txBody>
      </p:sp>
    </p:spTree>
    <p:extLst>
      <p:ext uri="{BB962C8B-B14F-4D97-AF65-F5344CB8AC3E}">
        <p14:creationId xmlns:p14="http://schemas.microsoft.com/office/powerpoint/2010/main" val="3217829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57529-85B2-412A-B3CF-0320D96EA1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4F9CF3-04E8-4290-974F-A5B115F373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B62141-0850-448E-AC66-F7C76A04FD60}"/>
              </a:ext>
            </a:extLst>
          </p:cNvPr>
          <p:cNvSpPr>
            <a:spLocks noGrp="1"/>
          </p:cNvSpPr>
          <p:nvPr>
            <p:ph type="dt" sz="half" idx="10"/>
          </p:nvPr>
        </p:nvSpPr>
        <p:spPr/>
        <p:txBody>
          <a:bodyPr/>
          <a:lstStyle/>
          <a:p>
            <a:fld id="{185A8BB4-2459-4CC8-8177-41621564A1A8}" type="datetimeFigureOut">
              <a:rPr lang="en-US" smtClean="0"/>
              <a:t>10/28/2018</a:t>
            </a:fld>
            <a:endParaRPr lang="en-US"/>
          </a:p>
        </p:txBody>
      </p:sp>
      <p:sp>
        <p:nvSpPr>
          <p:cNvPr id="5" name="Footer Placeholder 4">
            <a:extLst>
              <a:ext uri="{FF2B5EF4-FFF2-40B4-BE49-F238E27FC236}">
                <a16:creationId xmlns:a16="http://schemas.microsoft.com/office/drawing/2014/main" id="{F59A6D2F-2F8B-484F-90DF-1F3FF30A8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4440DF-F840-4C8B-9197-07F93FA0A5BD}"/>
              </a:ext>
            </a:extLst>
          </p:cNvPr>
          <p:cNvSpPr>
            <a:spLocks noGrp="1"/>
          </p:cNvSpPr>
          <p:nvPr>
            <p:ph type="sldNum" sz="quarter" idx="12"/>
          </p:nvPr>
        </p:nvSpPr>
        <p:spPr/>
        <p:txBody>
          <a:bodyPr/>
          <a:lstStyle/>
          <a:p>
            <a:fld id="{AF252100-11A2-4603-9AF5-704FE30CDC67}" type="slidenum">
              <a:rPr lang="en-US" smtClean="0"/>
              <a:t>‹#›</a:t>
            </a:fld>
            <a:endParaRPr lang="en-US"/>
          </a:p>
        </p:txBody>
      </p:sp>
    </p:spTree>
    <p:extLst>
      <p:ext uri="{BB962C8B-B14F-4D97-AF65-F5344CB8AC3E}">
        <p14:creationId xmlns:p14="http://schemas.microsoft.com/office/powerpoint/2010/main" val="3635563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66CD4-1BE4-412D-A146-C9561CA18E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24CA9F-08B7-4624-B174-B2BD18C6D51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AB7518-45D1-42AE-89B2-53BD5103C443}"/>
              </a:ext>
            </a:extLst>
          </p:cNvPr>
          <p:cNvSpPr>
            <a:spLocks noGrp="1"/>
          </p:cNvSpPr>
          <p:nvPr>
            <p:ph type="dt" sz="half" idx="10"/>
          </p:nvPr>
        </p:nvSpPr>
        <p:spPr/>
        <p:txBody>
          <a:bodyPr/>
          <a:lstStyle/>
          <a:p>
            <a:fld id="{185A8BB4-2459-4CC8-8177-41621564A1A8}" type="datetimeFigureOut">
              <a:rPr lang="en-US" smtClean="0"/>
              <a:t>10/28/2018</a:t>
            </a:fld>
            <a:endParaRPr lang="en-US"/>
          </a:p>
        </p:txBody>
      </p:sp>
      <p:sp>
        <p:nvSpPr>
          <p:cNvPr id="5" name="Footer Placeholder 4">
            <a:extLst>
              <a:ext uri="{FF2B5EF4-FFF2-40B4-BE49-F238E27FC236}">
                <a16:creationId xmlns:a16="http://schemas.microsoft.com/office/drawing/2014/main" id="{80ED41D2-F904-4914-A4FA-C38BDA7E40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C1D0F8-75B6-40A9-842E-52142A25428F}"/>
              </a:ext>
            </a:extLst>
          </p:cNvPr>
          <p:cNvSpPr>
            <a:spLocks noGrp="1"/>
          </p:cNvSpPr>
          <p:nvPr>
            <p:ph type="sldNum" sz="quarter" idx="12"/>
          </p:nvPr>
        </p:nvSpPr>
        <p:spPr/>
        <p:txBody>
          <a:bodyPr/>
          <a:lstStyle/>
          <a:p>
            <a:fld id="{AF252100-11A2-4603-9AF5-704FE30CDC67}" type="slidenum">
              <a:rPr lang="en-US" smtClean="0"/>
              <a:t>‹#›</a:t>
            </a:fld>
            <a:endParaRPr lang="en-US"/>
          </a:p>
        </p:txBody>
      </p:sp>
    </p:spTree>
    <p:extLst>
      <p:ext uri="{BB962C8B-B14F-4D97-AF65-F5344CB8AC3E}">
        <p14:creationId xmlns:p14="http://schemas.microsoft.com/office/powerpoint/2010/main" val="1780073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438558-0CA5-4E18-BF9D-5363595E46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CC13CA-9AE4-409D-925D-FF248A77FF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943D09-759A-4297-927F-0984051BDFB9}"/>
              </a:ext>
            </a:extLst>
          </p:cNvPr>
          <p:cNvSpPr>
            <a:spLocks noGrp="1"/>
          </p:cNvSpPr>
          <p:nvPr>
            <p:ph type="dt" sz="half" idx="10"/>
          </p:nvPr>
        </p:nvSpPr>
        <p:spPr/>
        <p:txBody>
          <a:bodyPr/>
          <a:lstStyle/>
          <a:p>
            <a:fld id="{185A8BB4-2459-4CC8-8177-41621564A1A8}" type="datetimeFigureOut">
              <a:rPr lang="en-US" smtClean="0"/>
              <a:t>10/28/2018</a:t>
            </a:fld>
            <a:endParaRPr lang="en-US"/>
          </a:p>
        </p:txBody>
      </p:sp>
      <p:sp>
        <p:nvSpPr>
          <p:cNvPr id="5" name="Footer Placeholder 4">
            <a:extLst>
              <a:ext uri="{FF2B5EF4-FFF2-40B4-BE49-F238E27FC236}">
                <a16:creationId xmlns:a16="http://schemas.microsoft.com/office/drawing/2014/main" id="{D87FCE1A-AE68-4492-896D-8A4EAA1D8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9AE6F1-55B1-4CB6-98D1-8BE2DD80BF35}"/>
              </a:ext>
            </a:extLst>
          </p:cNvPr>
          <p:cNvSpPr>
            <a:spLocks noGrp="1"/>
          </p:cNvSpPr>
          <p:nvPr>
            <p:ph type="sldNum" sz="quarter" idx="12"/>
          </p:nvPr>
        </p:nvSpPr>
        <p:spPr/>
        <p:txBody>
          <a:bodyPr/>
          <a:lstStyle/>
          <a:p>
            <a:fld id="{AF252100-11A2-4603-9AF5-704FE30CDC67}" type="slidenum">
              <a:rPr lang="en-US" smtClean="0"/>
              <a:t>‹#›</a:t>
            </a:fld>
            <a:endParaRPr lang="en-US"/>
          </a:p>
        </p:txBody>
      </p:sp>
    </p:spTree>
    <p:extLst>
      <p:ext uri="{BB962C8B-B14F-4D97-AF65-F5344CB8AC3E}">
        <p14:creationId xmlns:p14="http://schemas.microsoft.com/office/powerpoint/2010/main" val="2099278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1C8B1-61CE-45B9-AC23-2CC39EF6B5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22B2A-3F56-4AD5-AE0F-2B28AA68A6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536826-94ED-4C30-9B55-CFB6CE56154A}"/>
              </a:ext>
            </a:extLst>
          </p:cNvPr>
          <p:cNvSpPr>
            <a:spLocks noGrp="1"/>
          </p:cNvSpPr>
          <p:nvPr>
            <p:ph type="dt" sz="half" idx="10"/>
          </p:nvPr>
        </p:nvSpPr>
        <p:spPr/>
        <p:txBody>
          <a:bodyPr/>
          <a:lstStyle/>
          <a:p>
            <a:fld id="{185A8BB4-2459-4CC8-8177-41621564A1A8}" type="datetimeFigureOut">
              <a:rPr lang="en-US" smtClean="0"/>
              <a:t>10/28/2018</a:t>
            </a:fld>
            <a:endParaRPr lang="en-US"/>
          </a:p>
        </p:txBody>
      </p:sp>
      <p:sp>
        <p:nvSpPr>
          <p:cNvPr id="5" name="Footer Placeholder 4">
            <a:extLst>
              <a:ext uri="{FF2B5EF4-FFF2-40B4-BE49-F238E27FC236}">
                <a16:creationId xmlns:a16="http://schemas.microsoft.com/office/drawing/2014/main" id="{7834D4E3-0F78-4EC4-8C61-E6FE8EAF9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78E6A8-C8CC-4480-8079-D93A338367BC}"/>
              </a:ext>
            </a:extLst>
          </p:cNvPr>
          <p:cNvSpPr>
            <a:spLocks noGrp="1"/>
          </p:cNvSpPr>
          <p:nvPr>
            <p:ph type="sldNum" sz="quarter" idx="12"/>
          </p:nvPr>
        </p:nvSpPr>
        <p:spPr/>
        <p:txBody>
          <a:bodyPr/>
          <a:lstStyle/>
          <a:p>
            <a:fld id="{AF252100-11A2-4603-9AF5-704FE30CDC67}" type="slidenum">
              <a:rPr lang="en-US" smtClean="0"/>
              <a:t>‹#›</a:t>
            </a:fld>
            <a:endParaRPr lang="en-US"/>
          </a:p>
        </p:txBody>
      </p:sp>
    </p:spTree>
    <p:extLst>
      <p:ext uri="{BB962C8B-B14F-4D97-AF65-F5344CB8AC3E}">
        <p14:creationId xmlns:p14="http://schemas.microsoft.com/office/powerpoint/2010/main" val="1332710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D74ED-D310-40BD-9301-56721D7A7B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432A3D-DF6B-4307-A1EC-89581DDD44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A923F47-E8C8-48EA-B343-E7AAC16BBE79}"/>
              </a:ext>
            </a:extLst>
          </p:cNvPr>
          <p:cNvSpPr>
            <a:spLocks noGrp="1"/>
          </p:cNvSpPr>
          <p:nvPr>
            <p:ph type="dt" sz="half" idx="10"/>
          </p:nvPr>
        </p:nvSpPr>
        <p:spPr/>
        <p:txBody>
          <a:bodyPr/>
          <a:lstStyle/>
          <a:p>
            <a:fld id="{185A8BB4-2459-4CC8-8177-41621564A1A8}" type="datetimeFigureOut">
              <a:rPr lang="en-US" smtClean="0"/>
              <a:t>10/28/2018</a:t>
            </a:fld>
            <a:endParaRPr lang="en-US"/>
          </a:p>
        </p:txBody>
      </p:sp>
      <p:sp>
        <p:nvSpPr>
          <p:cNvPr id="5" name="Footer Placeholder 4">
            <a:extLst>
              <a:ext uri="{FF2B5EF4-FFF2-40B4-BE49-F238E27FC236}">
                <a16:creationId xmlns:a16="http://schemas.microsoft.com/office/drawing/2014/main" id="{784E1F36-A57B-48AF-84B0-762C5C6FB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708370-7151-4EDD-9BA8-D45C25A75C23}"/>
              </a:ext>
            </a:extLst>
          </p:cNvPr>
          <p:cNvSpPr>
            <a:spLocks noGrp="1"/>
          </p:cNvSpPr>
          <p:nvPr>
            <p:ph type="sldNum" sz="quarter" idx="12"/>
          </p:nvPr>
        </p:nvSpPr>
        <p:spPr/>
        <p:txBody>
          <a:bodyPr/>
          <a:lstStyle/>
          <a:p>
            <a:fld id="{AF252100-11A2-4603-9AF5-704FE30CDC67}" type="slidenum">
              <a:rPr lang="en-US" smtClean="0"/>
              <a:t>‹#›</a:t>
            </a:fld>
            <a:endParaRPr lang="en-US"/>
          </a:p>
        </p:txBody>
      </p:sp>
    </p:spTree>
    <p:extLst>
      <p:ext uri="{BB962C8B-B14F-4D97-AF65-F5344CB8AC3E}">
        <p14:creationId xmlns:p14="http://schemas.microsoft.com/office/powerpoint/2010/main" val="468496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593BD-7AF4-4AC2-83AA-C4326D7B47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6545F8-66F5-466F-8C30-CD089A05C2E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43BE1C-F864-4ED8-A0B6-7DEDF51873B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D1E2E3-9BF7-494B-A16E-D3711F2A18EE}"/>
              </a:ext>
            </a:extLst>
          </p:cNvPr>
          <p:cNvSpPr>
            <a:spLocks noGrp="1"/>
          </p:cNvSpPr>
          <p:nvPr>
            <p:ph type="dt" sz="half" idx="10"/>
          </p:nvPr>
        </p:nvSpPr>
        <p:spPr/>
        <p:txBody>
          <a:bodyPr/>
          <a:lstStyle/>
          <a:p>
            <a:fld id="{185A8BB4-2459-4CC8-8177-41621564A1A8}" type="datetimeFigureOut">
              <a:rPr lang="en-US" smtClean="0"/>
              <a:t>10/28/2018</a:t>
            </a:fld>
            <a:endParaRPr lang="en-US"/>
          </a:p>
        </p:txBody>
      </p:sp>
      <p:sp>
        <p:nvSpPr>
          <p:cNvPr id="6" name="Footer Placeholder 5">
            <a:extLst>
              <a:ext uri="{FF2B5EF4-FFF2-40B4-BE49-F238E27FC236}">
                <a16:creationId xmlns:a16="http://schemas.microsoft.com/office/drawing/2014/main" id="{21C52FB2-34E8-4411-9E2E-F7493ABAC8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E75B72-A3E5-4AED-B373-24CE2176EA7E}"/>
              </a:ext>
            </a:extLst>
          </p:cNvPr>
          <p:cNvSpPr>
            <a:spLocks noGrp="1"/>
          </p:cNvSpPr>
          <p:nvPr>
            <p:ph type="sldNum" sz="quarter" idx="12"/>
          </p:nvPr>
        </p:nvSpPr>
        <p:spPr/>
        <p:txBody>
          <a:bodyPr/>
          <a:lstStyle/>
          <a:p>
            <a:fld id="{AF252100-11A2-4603-9AF5-704FE30CDC67}" type="slidenum">
              <a:rPr lang="en-US" smtClean="0"/>
              <a:t>‹#›</a:t>
            </a:fld>
            <a:endParaRPr lang="en-US"/>
          </a:p>
        </p:txBody>
      </p:sp>
    </p:spTree>
    <p:extLst>
      <p:ext uri="{BB962C8B-B14F-4D97-AF65-F5344CB8AC3E}">
        <p14:creationId xmlns:p14="http://schemas.microsoft.com/office/powerpoint/2010/main" val="1935036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B4345-579D-4064-B0F3-81B022AF85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1862D8-42B9-4F16-A66A-50A2A3F21E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27D2322-83FC-439D-800F-88A3BFEB4B6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CDF40-49E0-404F-8C93-8F669F6764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087BDB-4C70-4C6E-8A5E-39BDC668BC7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93C577-22B4-4CE0-A8CD-BDF54E127F41}"/>
              </a:ext>
            </a:extLst>
          </p:cNvPr>
          <p:cNvSpPr>
            <a:spLocks noGrp="1"/>
          </p:cNvSpPr>
          <p:nvPr>
            <p:ph type="dt" sz="half" idx="10"/>
          </p:nvPr>
        </p:nvSpPr>
        <p:spPr/>
        <p:txBody>
          <a:bodyPr/>
          <a:lstStyle/>
          <a:p>
            <a:fld id="{185A8BB4-2459-4CC8-8177-41621564A1A8}" type="datetimeFigureOut">
              <a:rPr lang="en-US" smtClean="0"/>
              <a:t>10/28/2018</a:t>
            </a:fld>
            <a:endParaRPr lang="en-US"/>
          </a:p>
        </p:txBody>
      </p:sp>
      <p:sp>
        <p:nvSpPr>
          <p:cNvPr id="8" name="Footer Placeholder 7">
            <a:extLst>
              <a:ext uri="{FF2B5EF4-FFF2-40B4-BE49-F238E27FC236}">
                <a16:creationId xmlns:a16="http://schemas.microsoft.com/office/drawing/2014/main" id="{A9D9594D-7E2E-41BB-9474-165B36ACA4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77A78E-23C6-4E30-81FA-44CBD0878D91}"/>
              </a:ext>
            </a:extLst>
          </p:cNvPr>
          <p:cNvSpPr>
            <a:spLocks noGrp="1"/>
          </p:cNvSpPr>
          <p:nvPr>
            <p:ph type="sldNum" sz="quarter" idx="12"/>
          </p:nvPr>
        </p:nvSpPr>
        <p:spPr/>
        <p:txBody>
          <a:bodyPr/>
          <a:lstStyle/>
          <a:p>
            <a:fld id="{AF252100-11A2-4603-9AF5-704FE30CDC67}" type="slidenum">
              <a:rPr lang="en-US" smtClean="0"/>
              <a:t>‹#›</a:t>
            </a:fld>
            <a:endParaRPr lang="en-US"/>
          </a:p>
        </p:txBody>
      </p:sp>
    </p:spTree>
    <p:extLst>
      <p:ext uri="{BB962C8B-B14F-4D97-AF65-F5344CB8AC3E}">
        <p14:creationId xmlns:p14="http://schemas.microsoft.com/office/powerpoint/2010/main" val="2515916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FDD25-1B9E-42D1-A6D6-D8B599EF4B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E3B366-AA46-46F9-A79F-DAE7DADF783A}"/>
              </a:ext>
            </a:extLst>
          </p:cNvPr>
          <p:cNvSpPr>
            <a:spLocks noGrp="1"/>
          </p:cNvSpPr>
          <p:nvPr>
            <p:ph type="dt" sz="half" idx="10"/>
          </p:nvPr>
        </p:nvSpPr>
        <p:spPr/>
        <p:txBody>
          <a:bodyPr/>
          <a:lstStyle/>
          <a:p>
            <a:fld id="{185A8BB4-2459-4CC8-8177-41621564A1A8}" type="datetimeFigureOut">
              <a:rPr lang="en-US" smtClean="0"/>
              <a:t>10/28/2018</a:t>
            </a:fld>
            <a:endParaRPr lang="en-US"/>
          </a:p>
        </p:txBody>
      </p:sp>
      <p:sp>
        <p:nvSpPr>
          <p:cNvPr id="4" name="Footer Placeholder 3">
            <a:extLst>
              <a:ext uri="{FF2B5EF4-FFF2-40B4-BE49-F238E27FC236}">
                <a16:creationId xmlns:a16="http://schemas.microsoft.com/office/drawing/2014/main" id="{BFEA500D-6DE2-428E-9417-014D23AAA0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45F010-5A2C-4B03-96EE-7467C184EBA4}"/>
              </a:ext>
            </a:extLst>
          </p:cNvPr>
          <p:cNvSpPr>
            <a:spLocks noGrp="1"/>
          </p:cNvSpPr>
          <p:nvPr>
            <p:ph type="sldNum" sz="quarter" idx="12"/>
          </p:nvPr>
        </p:nvSpPr>
        <p:spPr/>
        <p:txBody>
          <a:bodyPr/>
          <a:lstStyle/>
          <a:p>
            <a:fld id="{AF252100-11A2-4603-9AF5-704FE30CDC67}" type="slidenum">
              <a:rPr lang="en-US" smtClean="0"/>
              <a:t>‹#›</a:t>
            </a:fld>
            <a:endParaRPr lang="en-US"/>
          </a:p>
        </p:txBody>
      </p:sp>
    </p:spTree>
    <p:extLst>
      <p:ext uri="{BB962C8B-B14F-4D97-AF65-F5344CB8AC3E}">
        <p14:creationId xmlns:p14="http://schemas.microsoft.com/office/powerpoint/2010/main" val="3888733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99FA83-A046-4F42-B908-869389DDC5AC}"/>
              </a:ext>
            </a:extLst>
          </p:cNvPr>
          <p:cNvSpPr>
            <a:spLocks noGrp="1"/>
          </p:cNvSpPr>
          <p:nvPr>
            <p:ph type="dt" sz="half" idx="10"/>
          </p:nvPr>
        </p:nvSpPr>
        <p:spPr/>
        <p:txBody>
          <a:bodyPr/>
          <a:lstStyle/>
          <a:p>
            <a:fld id="{185A8BB4-2459-4CC8-8177-41621564A1A8}" type="datetimeFigureOut">
              <a:rPr lang="en-US" smtClean="0"/>
              <a:t>10/28/2018</a:t>
            </a:fld>
            <a:endParaRPr lang="en-US"/>
          </a:p>
        </p:txBody>
      </p:sp>
      <p:sp>
        <p:nvSpPr>
          <p:cNvPr id="3" name="Footer Placeholder 2">
            <a:extLst>
              <a:ext uri="{FF2B5EF4-FFF2-40B4-BE49-F238E27FC236}">
                <a16:creationId xmlns:a16="http://schemas.microsoft.com/office/drawing/2014/main" id="{99430E6E-D9BB-48BD-BB88-7034C003FA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EC3326-F9EE-4E4D-BB11-92A3D9DB93B2}"/>
              </a:ext>
            </a:extLst>
          </p:cNvPr>
          <p:cNvSpPr>
            <a:spLocks noGrp="1"/>
          </p:cNvSpPr>
          <p:nvPr>
            <p:ph type="sldNum" sz="quarter" idx="12"/>
          </p:nvPr>
        </p:nvSpPr>
        <p:spPr/>
        <p:txBody>
          <a:bodyPr/>
          <a:lstStyle/>
          <a:p>
            <a:fld id="{AF252100-11A2-4603-9AF5-704FE30CDC67}" type="slidenum">
              <a:rPr lang="en-US" smtClean="0"/>
              <a:t>‹#›</a:t>
            </a:fld>
            <a:endParaRPr lang="en-US"/>
          </a:p>
        </p:txBody>
      </p:sp>
    </p:spTree>
    <p:extLst>
      <p:ext uri="{BB962C8B-B14F-4D97-AF65-F5344CB8AC3E}">
        <p14:creationId xmlns:p14="http://schemas.microsoft.com/office/powerpoint/2010/main" val="227603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9B71A-4DEE-447B-9246-F9EA25A298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024B90-F062-4767-B222-A69A8C1A80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0F1443-C206-4B77-970A-40D8AC2F12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55D222-E8CA-4AC4-9A83-94B7F0EACF26}"/>
              </a:ext>
            </a:extLst>
          </p:cNvPr>
          <p:cNvSpPr>
            <a:spLocks noGrp="1"/>
          </p:cNvSpPr>
          <p:nvPr>
            <p:ph type="dt" sz="half" idx="10"/>
          </p:nvPr>
        </p:nvSpPr>
        <p:spPr/>
        <p:txBody>
          <a:bodyPr/>
          <a:lstStyle/>
          <a:p>
            <a:fld id="{185A8BB4-2459-4CC8-8177-41621564A1A8}" type="datetimeFigureOut">
              <a:rPr lang="en-US" smtClean="0"/>
              <a:t>10/28/2018</a:t>
            </a:fld>
            <a:endParaRPr lang="en-US"/>
          </a:p>
        </p:txBody>
      </p:sp>
      <p:sp>
        <p:nvSpPr>
          <p:cNvPr id="6" name="Footer Placeholder 5">
            <a:extLst>
              <a:ext uri="{FF2B5EF4-FFF2-40B4-BE49-F238E27FC236}">
                <a16:creationId xmlns:a16="http://schemas.microsoft.com/office/drawing/2014/main" id="{67D77E0D-0C8E-4993-89E1-D280C47DE1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8B1C55-AD9F-4AC2-9169-3F51516A9D3D}"/>
              </a:ext>
            </a:extLst>
          </p:cNvPr>
          <p:cNvSpPr>
            <a:spLocks noGrp="1"/>
          </p:cNvSpPr>
          <p:nvPr>
            <p:ph type="sldNum" sz="quarter" idx="12"/>
          </p:nvPr>
        </p:nvSpPr>
        <p:spPr/>
        <p:txBody>
          <a:bodyPr/>
          <a:lstStyle/>
          <a:p>
            <a:fld id="{AF252100-11A2-4603-9AF5-704FE30CDC67}" type="slidenum">
              <a:rPr lang="en-US" smtClean="0"/>
              <a:t>‹#›</a:t>
            </a:fld>
            <a:endParaRPr lang="en-US"/>
          </a:p>
        </p:txBody>
      </p:sp>
    </p:spTree>
    <p:extLst>
      <p:ext uri="{BB962C8B-B14F-4D97-AF65-F5344CB8AC3E}">
        <p14:creationId xmlns:p14="http://schemas.microsoft.com/office/powerpoint/2010/main" val="3671690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79979-9683-4FFF-8C96-50ACEDC598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79A0E0-18CB-4D5C-B061-BB22AA22EB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87118-98E2-43E3-83B4-EE0F61E887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A93B04-0D9D-48E2-820D-116D27D42003}"/>
              </a:ext>
            </a:extLst>
          </p:cNvPr>
          <p:cNvSpPr>
            <a:spLocks noGrp="1"/>
          </p:cNvSpPr>
          <p:nvPr>
            <p:ph type="dt" sz="half" idx="10"/>
          </p:nvPr>
        </p:nvSpPr>
        <p:spPr/>
        <p:txBody>
          <a:bodyPr/>
          <a:lstStyle/>
          <a:p>
            <a:fld id="{185A8BB4-2459-4CC8-8177-41621564A1A8}" type="datetimeFigureOut">
              <a:rPr lang="en-US" smtClean="0"/>
              <a:t>10/28/2018</a:t>
            </a:fld>
            <a:endParaRPr lang="en-US"/>
          </a:p>
        </p:txBody>
      </p:sp>
      <p:sp>
        <p:nvSpPr>
          <p:cNvPr id="6" name="Footer Placeholder 5">
            <a:extLst>
              <a:ext uri="{FF2B5EF4-FFF2-40B4-BE49-F238E27FC236}">
                <a16:creationId xmlns:a16="http://schemas.microsoft.com/office/drawing/2014/main" id="{E27C0D26-3271-4CFD-8539-78EB988023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7CF376-EC1B-4FD3-8045-FC1E9D026158}"/>
              </a:ext>
            </a:extLst>
          </p:cNvPr>
          <p:cNvSpPr>
            <a:spLocks noGrp="1"/>
          </p:cNvSpPr>
          <p:nvPr>
            <p:ph type="sldNum" sz="quarter" idx="12"/>
          </p:nvPr>
        </p:nvSpPr>
        <p:spPr/>
        <p:txBody>
          <a:bodyPr/>
          <a:lstStyle/>
          <a:p>
            <a:fld id="{AF252100-11A2-4603-9AF5-704FE30CDC67}" type="slidenum">
              <a:rPr lang="en-US" smtClean="0"/>
              <a:t>‹#›</a:t>
            </a:fld>
            <a:endParaRPr lang="en-US"/>
          </a:p>
        </p:txBody>
      </p:sp>
    </p:spTree>
    <p:extLst>
      <p:ext uri="{BB962C8B-B14F-4D97-AF65-F5344CB8AC3E}">
        <p14:creationId xmlns:p14="http://schemas.microsoft.com/office/powerpoint/2010/main" val="1223602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8786BB-F87A-42B5-B079-E4CAB3FD0D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C34F90-E84F-43AB-A480-AC44B4E4B1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8BF5C8-CC53-4A09-8E1B-808DADA86E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A8BB4-2459-4CC8-8177-41621564A1A8}" type="datetimeFigureOut">
              <a:rPr lang="en-US" smtClean="0"/>
              <a:t>10/28/2018</a:t>
            </a:fld>
            <a:endParaRPr lang="en-US"/>
          </a:p>
        </p:txBody>
      </p:sp>
      <p:sp>
        <p:nvSpPr>
          <p:cNvPr id="5" name="Footer Placeholder 4">
            <a:extLst>
              <a:ext uri="{FF2B5EF4-FFF2-40B4-BE49-F238E27FC236}">
                <a16:creationId xmlns:a16="http://schemas.microsoft.com/office/drawing/2014/main" id="{5627A975-80E2-4C05-A2E4-B73C4E8BBB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C2A75C-A3F8-4045-8AA2-3749A4F131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252100-11A2-4603-9AF5-704FE30CDC67}" type="slidenum">
              <a:rPr lang="en-US" smtClean="0"/>
              <a:t>‹#›</a:t>
            </a:fld>
            <a:endParaRPr lang="en-US"/>
          </a:p>
        </p:txBody>
      </p:sp>
    </p:spTree>
    <p:extLst>
      <p:ext uri="{BB962C8B-B14F-4D97-AF65-F5344CB8AC3E}">
        <p14:creationId xmlns:p14="http://schemas.microsoft.com/office/powerpoint/2010/main" val="940968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7273D-088E-4295-9055-1CEF233B218F}"/>
              </a:ext>
            </a:extLst>
          </p:cNvPr>
          <p:cNvSpPr>
            <a:spLocks noGrp="1"/>
          </p:cNvSpPr>
          <p:nvPr>
            <p:ph type="ctrTitle"/>
          </p:nvPr>
        </p:nvSpPr>
        <p:spPr>
          <a:xfrm>
            <a:off x="1524000" y="281193"/>
            <a:ext cx="9144000" cy="1573008"/>
          </a:xfrm>
        </p:spPr>
        <p:txBody>
          <a:bodyPr/>
          <a:lstStyle/>
          <a:p>
            <a:r>
              <a:rPr lang="en-US" dirty="0">
                <a:solidFill>
                  <a:schemeClr val="accent2">
                    <a:lumMod val="20000"/>
                    <a:lumOff val="80000"/>
                  </a:schemeClr>
                </a:solidFill>
                <a:latin typeface="Footlight MT Light" panose="0204060206030A020304" pitchFamily="18" charset="0"/>
              </a:rPr>
              <a:t>The </a:t>
            </a:r>
            <a:r>
              <a:rPr lang="en-US" sz="9600" dirty="0">
                <a:solidFill>
                  <a:schemeClr val="accent2">
                    <a:lumMod val="20000"/>
                    <a:lumOff val="80000"/>
                  </a:schemeClr>
                </a:solidFill>
                <a:latin typeface="Chiller" panose="04020404031007020602" pitchFamily="82" charset="0"/>
              </a:rPr>
              <a:t>Evil</a:t>
            </a:r>
            <a:r>
              <a:rPr lang="en-US" dirty="0">
                <a:solidFill>
                  <a:schemeClr val="accent2">
                    <a:lumMod val="20000"/>
                    <a:lumOff val="80000"/>
                  </a:schemeClr>
                </a:solidFill>
                <a:latin typeface="Footlight MT Light" panose="0204060206030A020304" pitchFamily="18" charset="0"/>
              </a:rPr>
              <a:t> Reign of </a:t>
            </a:r>
            <a:r>
              <a:rPr lang="en-US" dirty="0" err="1">
                <a:solidFill>
                  <a:schemeClr val="accent2">
                    <a:lumMod val="20000"/>
                    <a:lumOff val="80000"/>
                  </a:schemeClr>
                </a:solidFill>
                <a:latin typeface="Footlight MT Light" panose="0204060206030A020304" pitchFamily="18" charset="0"/>
              </a:rPr>
              <a:t>Jehoram</a:t>
            </a:r>
            <a:endParaRPr lang="en-US" dirty="0">
              <a:solidFill>
                <a:schemeClr val="accent2">
                  <a:lumMod val="20000"/>
                  <a:lumOff val="80000"/>
                </a:schemeClr>
              </a:solidFill>
              <a:latin typeface="Footlight MT Light" panose="0204060206030A020304" pitchFamily="18" charset="0"/>
            </a:endParaRPr>
          </a:p>
        </p:txBody>
      </p:sp>
      <p:sp>
        <p:nvSpPr>
          <p:cNvPr id="3" name="Subtitle 2">
            <a:extLst>
              <a:ext uri="{FF2B5EF4-FFF2-40B4-BE49-F238E27FC236}">
                <a16:creationId xmlns:a16="http://schemas.microsoft.com/office/drawing/2014/main" id="{FFA12460-3591-42C4-BC4A-BA526B272C4B}"/>
              </a:ext>
            </a:extLst>
          </p:cNvPr>
          <p:cNvSpPr>
            <a:spLocks noGrp="1"/>
          </p:cNvSpPr>
          <p:nvPr>
            <p:ph type="subTitle" idx="1"/>
          </p:nvPr>
        </p:nvSpPr>
        <p:spPr>
          <a:xfrm>
            <a:off x="3744685" y="2275069"/>
            <a:ext cx="4702629" cy="827881"/>
          </a:xfrm>
        </p:spPr>
        <p:txBody>
          <a:bodyPr>
            <a:normAutofit/>
          </a:bodyPr>
          <a:lstStyle/>
          <a:p>
            <a:r>
              <a:rPr lang="en-US" sz="4800" dirty="0">
                <a:solidFill>
                  <a:schemeClr val="accent2">
                    <a:lumMod val="20000"/>
                    <a:lumOff val="80000"/>
                  </a:schemeClr>
                </a:solidFill>
                <a:latin typeface="Footlight MT Light" panose="0204060206030A020304" pitchFamily="18" charset="0"/>
              </a:rPr>
              <a:t>2 Chronicles 21</a:t>
            </a:r>
          </a:p>
        </p:txBody>
      </p:sp>
      <p:sp>
        <p:nvSpPr>
          <p:cNvPr id="4" name="Rectangle: Rounded Corners 3">
            <a:extLst>
              <a:ext uri="{FF2B5EF4-FFF2-40B4-BE49-F238E27FC236}">
                <a16:creationId xmlns:a16="http://schemas.microsoft.com/office/drawing/2014/main" id="{070021EF-6F85-43F8-9678-B924B3E41534}"/>
              </a:ext>
            </a:extLst>
          </p:cNvPr>
          <p:cNvSpPr/>
          <p:nvPr/>
        </p:nvSpPr>
        <p:spPr>
          <a:xfrm>
            <a:off x="794809" y="2714014"/>
            <a:ext cx="2553194" cy="1138382"/>
          </a:xfrm>
          <a:prstGeom prst="roundRect">
            <a:avLst>
              <a:gd name="adj" fmla="val 23969"/>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cap="small" dirty="0">
                <a:solidFill>
                  <a:srgbClr val="8E0000"/>
                </a:solidFill>
              </a:rPr>
              <a:t>Murder</a:t>
            </a:r>
          </a:p>
        </p:txBody>
      </p:sp>
      <p:sp>
        <p:nvSpPr>
          <p:cNvPr id="5" name="Rectangle: Rounded Corners 4">
            <a:extLst>
              <a:ext uri="{FF2B5EF4-FFF2-40B4-BE49-F238E27FC236}">
                <a16:creationId xmlns:a16="http://schemas.microsoft.com/office/drawing/2014/main" id="{CCCDD328-D2B3-48A0-8AC9-1D7E433CA516}"/>
              </a:ext>
            </a:extLst>
          </p:cNvPr>
          <p:cNvSpPr/>
          <p:nvPr/>
        </p:nvSpPr>
        <p:spPr>
          <a:xfrm>
            <a:off x="1619402" y="5128713"/>
            <a:ext cx="3228774" cy="1122094"/>
          </a:xfrm>
          <a:prstGeom prst="roundRect">
            <a:avLst>
              <a:gd name="adj" fmla="val 23969"/>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cap="small" dirty="0">
                <a:solidFill>
                  <a:srgbClr val="8E0000"/>
                </a:solidFill>
              </a:rPr>
              <a:t>Idolatry</a:t>
            </a:r>
          </a:p>
        </p:txBody>
      </p:sp>
      <p:sp>
        <p:nvSpPr>
          <p:cNvPr id="6" name="Rectangle: Rounded Corners 5">
            <a:extLst>
              <a:ext uri="{FF2B5EF4-FFF2-40B4-BE49-F238E27FC236}">
                <a16:creationId xmlns:a16="http://schemas.microsoft.com/office/drawing/2014/main" id="{DBF73730-9D47-4C7C-914F-0AC524683B4A}"/>
              </a:ext>
            </a:extLst>
          </p:cNvPr>
          <p:cNvSpPr/>
          <p:nvPr/>
        </p:nvSpPr>
        <p:spPr>
          <a:xfrm>
            <a:off x="4457229" y="3497985"/>
            <a:ext cx="3277540" cy="1138382"/>
          </a:xfrm>
          <a:prstGeom prst="roundRect">
            <a:avLst>
              <a:gd name="adj" fmla="val 23969"/>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cap="small" dirty="0">
                <a:solidFill>
                  <a:srgbClr val="8E0000"/>
                </a:solidFill>
              </a:rPr>
              <a:t>Oppression</a:t>
            </a:r>
          </a:p>
        </p:txBody>
      </p:sp>
      <p:sp>
        <p:nvSpPr>
          <p:cNvPr id="7" name="Rectangle: Rounded Corners 6">
            <a:extLst>
              <a:ext uri="{FF2B5EF4-FFF2-40B4-BE49-F238E27FC236}">
                <a16:creationId xmlns:a16="http://schemas.microsoft.com/office/drawing/2014/main" id="{3FC2366C-E14C-42DC-8593-37B3E87DCAFC}"/>
              </a:ext>
            </a:extLst>
          </p:cNvPr>
          <p:cNvSpPr/>
          <p:nvPr/>
        </p:nvSpPr>
        <p:spPr>
          <a:xfrm>
            <a:off x="7296734" y="5106314"/>
            <a:ext cx="3146298" cy="1138382"/>
          </a:xfrm>
          <a:prstGeom prst="roundRect">
            <a:avLst>
              <a:gd name="adj" fmla="val 23969"/>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cap="small" dirty="0">
                <a:solidFill>
                  <a:srgbClr val="8E0000"/>
                </a:solidFill>
              </a:rPr>
              <a:t>Provocation</a:t>
            </a:r>
          </a:p>
        </p:txBody>
      </p:sp>
      <p:sp>
        <p:nvSpPr>
          <p:cNvPr id="8" name="Rectangle: Rounded Corners 7">
            <a:extLst>
              <a:ext uri="{FF2B5EF4-FFF2-40B4-BE49-F238E27FC236}">
                <a16:creationId xmlns:a16="http://schemas.microsoft.com/office/drawing/2014/main" id="{F07B9E21-2D98-49EA-9D44-D1ACAC22747C}"/>
              </a:ext>
            </a:extLst>
          </p:cNvPr>
          <p:cNvSpPr/>
          <p:nvPr/>
        </p:nvSpPr>
        <p:spPr>
          <a:xfrm>
            <a:off x="8917290" y="2770181"/>
            <a:ext cx="2553194" cy="1138382"/>
          </a:xfrm>
          <a:prstGeom prst="roundRect">
            <a:avLst>
              <a:gd name="adj" fmla="val 23969"/>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cap="small" dirty="0">
                <a:solidFill>
                  <a:srgbClr val="8E0000"/>
                </a:solidFill>
              </a:rPr>
              <a:t>Evil</a:t>
            </a:r>
          </a:p>
        </p:txBody>
      </p:sp>
    </p:spTree>
    <p:extLst>
      <p:ext uri="{BB962C8B-B14F-4D97-AF65-F5344CB8AC3E}">
        <p14:creationId xmlns:p14="http://schemas.microsoft.com/office/powerpoint/2010/main" val="128988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1E2C1-14B5-4678-ABC3-41050C3B404B}"/>
              </a:ext>
            </a:extLst>
          </p:cNvPr>
          <p:cNvSpPr>
            <a:spLocks noGrp="1"/>
          </p:cNvSpPr>
          <p:nvPr>
            <p:ph type="title"/>
          </p:nvPr>
        </p:nvSpPr>
        <p:spPr>
          <a:xfrm>
            <a:off x="304800" y="16043"/>
            <a:ext cx="11582400" cy="1138991"/>
          </a:xfrm>
        </p:spPr>
        <p:txBody>
          <a:bodyPr>
            <a:normAutofit/>
          </a:bodyPr>
          <a:lstStyle/>
          <a:p>
            <a:r>
              <a:rPr lang="en-US" sz="5400" dirty="0">
                <a:solidFill>
                  <a:schemeClr val="accent4">
                    <a:lumMod val="20000"/>
                    <a:lumOff val="80000"/>
                  </a:schemeClr>
                </a:solidFill>
                <a:latin typeface="Footlight MT Light" panose="0204060206030A020304" pitchFamily="18" charset="0"/>
              </a:rPr>
              <a:t>Lessons to Learn from </a:t>
            </a:r>
            <a:r>
              <a:rPr lang="en-US" sz="7200" dirty="0">
                <a:solidFill>
                  <a:schemeClr val="accent4">
                    <a:lumMod val="20000"/>
                    <a:lumOff val="80000"/>
                  </a:schemeClr>
                </a:solidFill>
                <a:latin typeface="Chiller" panose="04020404031007020602" pitchFamily="82" charset="0"/>
              </a:rPr>
              <a:t>Evil</a:t>
            </a:r>
            <a:r>
              <a:rPr lang="en-US" sz="5400" dirty="0">
                <a:solidFill>
                  <a:schemeClr val="accent4">
                    <a:lumMod val="20000"/>
                    <a:lumOff val="80000"/>
                  </a:schemeClr>
                </a:solidFill>
                <a:latin typeface="Footlight MT Light" panose="0204060206030A020304" pitchFamily="18" charset="0"/>
              </a:rPr>
              <a:t> King </a:t>
            </a:r>
            <a:r>
              <a:rPr lang="en-US" sz="5400" dirty="0" err="1">
                <a:solidFill>
                  <a:schemeClr val="accent4">
                    <a:lumMod val="20000"/>
                    <a:lumOff val="80000"/>
                  </a:schemeClr>
                </a:solidFill>
                <a:latin typeface="Footlight MT Light" panose="0204060206030A020304" pitchFamily="18" charset="0"/>
              </a:rPr>
              <a:t>Jehoram</a:t>
            </a:r>
            <a:endParaRPr lang="en-US" sz="5400" dirty="0">
              <a:solidFill>
                <a:schemeClr val="accent4">
                  <a:lumMod val="20000"/>
                  <a:lumOff val="80000"/>
                </a:schemeClr>
              </a:solidFill>
              <a:latin typeface="Footlight MT Light" panose="0204060206030A020304" pitchFamily="18" charset="0"/>
            </a:endParaRPr>
          </a:p>
        </p:txBody>
      </p:sp>
      <p:sp>
        <p:nvSpPr>
          <p:cNvPr id="3" name="Content Placeholder 2">
            <a:extLst>
              <a:ext uri="{FF2B5EF4-FFF2-40B4-BE49-F238E27FC236}">
                <a16:creationId xmlns:a16="http://schemas.microsoft.com/office/drawing/2014/main" id="{0ED91B0F-8332-4205-BD21-FAB9CA38D6D0}"/>
              </a:ext>
            </a:extLst>
          </p:cNvPr>
          <p:cNvSpPr>
            <a:spLocks noGrp="1"/>
          </p:cNvSpPr>
          <p:nvPr>
            <p:ph idx="1"/>
          </p:nvPr>
        </p:nvSpPr>
        <p:spPr>
          <a:xfrm>
            <a:off x="609600" y="1235244"/>
            <a:ext cx="11020926" cy="5558588"/>
          </a:xfrm>
        </p:spPr>
        <p:txBody>
          <a:bodyPr>
            <a:normAutofit/>
          </a:bodyPr>
          <a:lstStyle/>
          <a:p>
            <a:pPr marL="401638" indent="-401638"/>
            <a:r>
              <a:rPr lang="en-US" sz="4400" b="1" dirty="0">
                <a:solidFill>
                  <a:schemeClr val="accent4">
                    <a:lumMod val="20000"/>
                    <a:lumOff val="80000"/>
                  </a:schemeClr>
                </a:solidFill>
              </a:rPr>
              <a:t>Ambition often leads to evil! </a:t>
            </a:r>
            <a:r>
              <a:rPr lang="en-US" sz="4400" dirty="0">
                <a:solidFill>
                  <a:schemeClr val="accent4">
                    <a:lumMod val="20000"/>
                    <a:lumOff val="80000"/>
                  </a:schemeClr>
                </a:solidFill>
              </a:rPr>
              <a:t>(4)</a:t>
            </a:r>
          </a:p>
          <a:p>
            <a:pPr marL="690563" lvl="1" indent="0">
              <a:buNone/>
            </a:pPr>
            <a:r>
              <a:rPr lang="en-US" sz="4000" dirty="0">
                <a:solidFill>
                  <a:schemeClr val="bg1"/>
                </a:solidFill>
              </a:rPr>
              <a:t>1 John 2:15-17; Philippians 2:3; 2 Corinthians 5:9</a:t>
            </a:r>
          </a:p>
        </p:txBody>
      </p:sp>
    </p:spTree>
    <p:extLst>
      <p:ext uri="{BB962C8B-B14F-4D97-AF65-F5344CB8AC3E}">
        <p14:creationId xmlns:p14="http://schemas.microsoft.com/office/powerpoint/2010/main" val="236723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1E2C1-14B5-4678-ABC3-41050C3B404B}"/>
              </a:ext>
            </a:extLst>
          </p:cNvPr>
          <p:cNvSpPr>
            <a:spLocks noGrp="1"/>
          </p:cNvSpPr>
          <p:nvPr>
            <p:ph type="title"/>
          </p:nvPr>
        </p:nvSpPr>
        <p:spPr>
          <a:xfrm>
            <a:off x="304800" y="16043"/>
            <a:ext cx="11582400" cy="1138991"/>
          </a:xfrm>
        </p:spPr>
        <p:txBody>
          <a:bodyPr>
            <a:normAutofit/>
          </a:bodyPr>
          <a:lstStyle/>
          <a:p>
            <a:r>
              <a:rPr lang="en-US" sz="5400" dirty="0">
                <a:solidFill>
                  <a:schemeClr val="accent4">
                    <a:lumMod val="20000"/>
                    <a:lumOff val="80000"/>
                  </a:schemeClr>
                </a:solidFill>
                <a:latin typeface="Footlight MT Light" panose="0204060206030A020304" pitchFamily="18" charset="0"/>
              </a:rPr>
              <a:t>Lessons to Learn from </a:t>
            </a:r>
            <a:r>
              <a:rPr lang="en-US" sz="7200" dirty="0">
                <a:solidFill>
                  <a:schemeClr val="accent4">
                    <a:lumMod val="20000"/>
                    <a:lumOff val="80000"/>
                  </a:schemeClr>
                </a:solidFill>
                <a:latin typeface="Chiller" panose="04020404031007020602" pitchFamily="82" charset="0"/>
              </a:rPr>
              <a:t>Evil</a:t>
            </a:r>
            <a:r>
              <a:rPr lang="en-US" sz="5400" dirty="0">
                <a:solidFill>
                  <a:schemeClr val="accent4">
                    <a:lumMod val="20000"/>
                    <a:lumOff val="80000"/>
                  </a:schemeClr>
                </a:solidFill>
                <a:latin typeface="Footlight MT Light" panose="0204060206030A020304" pitchFamily="18" charset="0"/>
              </a:rPr>
              <a:t> King </a:t>
            </a:r>
            <a:r>
              <a:rPr lang="en-US" sz="5400" dirty="0" err="1">
                <a:solidFill>
                  <a:schemeClr val="accent4">
                    <a:lumMod val="20000"/>
                    <a:lumOff val="80000"/>
                  </a:schemeClr>
                </a:solidFill>
                <a:latin typeface="Footlight MT Light" panose="0204060206030A020304" pitchFamily="18" charset="0"/>
              </a:rPr>
              <a:t>Jehoram</a:t>
            </a:r>
            <a:endParaRPr lang="en-US" sz="5400" dirty="0">
              <a:solidFill>
                <a:schemeClr val="accent4">
                  <a:lumMod val="20000"/>
                  <a:lumOff val="80000"/>
                </a:schemeClr>
              </a:solidFill>
              <a:latin typeface="Footlight MT Light" panose="0204060206030A020304" pitchFamily="18" charset="0"/>
            </a:endParaRPr>
          </a:p>
        </p:txBody>
      </p:sp>
      <p:sp>
        <p:nvSpPr>
          <p:cNvPr id="3" name="Content Placeholder 2">
            <a:extLst>
              <a:ext uri="{FF2B5EF4-FFF2-40B4-BE49-F238E27FC236}">
                <a16:creationId xmlns:a16="http://schemas.microsoft.com/office/drawing/2014/main" id="{0ED91B0F-8332-4205-BD21-FAB9CA38D6D0}"/>
              </a:ext>
            </a:extLst>
          </p:cNvPr>
          <p:cNvSpPr>
            <a:spLocks noGrp="1"/>
          </p:cNvSpPr>
          <p:nvPr>
            <p:ph idx="1"/>
          </p:nvPr>
        </p:nvSpPr>
        <p:spPr>
          <a:xfrm>
            <a:off x="609600" y="1235244"/>
            <a:ext cx="11020926" cy="5558588"/>
          </a:xfrm>
        </p:spPr>
        <p:txBody>
          <a:bodyPr>
            <a:normAutofit/>
          </a:bodyPr>
          <a:lstStyle/>
          <a:p>
            <a:pPr marL="401638" indent="-401638"/>
            <a:r>
              <a:rPr lang="en-US" sz="4400" b="1" dirty="0">
                <a:solidFill>
                  <a:schemeClr val="accent4">
                    <a:lumMod val="20000"/>
                    <a:lumOff val="80000"/>
                  </a:schemeClr>
                </a:solidFill>
              </a:rPr>
              <a:t>Ambition often leads to evil! </a:t>
            </a:r>
            <a:r>
              <a:rPr lang="en-US" sz="4400" dirty="0">
                <a:solidFill>
                  <a:schemeClr val="accent4">
                    <a:lumMod val="20000"/>
                    <a:lumOff val="80000"/>
                  </a:schemeClr>
                </a:solidFill>
              </a:rPr>
              <a:t>(4)</a:t>
            </a:r>
          </a:p>
          <a:p>
            <a:pPr marL="690563" lvl="1" indent="0">
              <a:buNone/>
            </a:pPr>
            <a:r>
              <a:rPr lang="en-US" sz="4000" dirty="0">
                <a:solidFill>
                  <a:schemeClr val="bg1"/>
                </a:solidFill>
              </a:rPr>
              <a:t>1 John 2:15-17; Philippians 2:3; 2 Corinthians 5:9</a:t>
            </a:r>
          </a:p>
          <a:p>
            <a:pPr marL="401638" indent="-401638"/>
            <a:r>
              <a:rPr lang="en-US" sz="4400" b="1" dirty="0">
                <a:solidFill>
                  <a:schemeClr val="accent4">
                    <a:lumMod val="20000"/>
                    <a:lumOff val="80000"/>
                  </a:schemeClr>
                </a:solidFill>
              </a:rPr>
              <a:t>Evil companionship is corrupting </a:t>
            </a:r>
            <a:r>
              <a:rPr lang="en-US" sz="4400" dirty="0">
                <a:solidFill>
                  <a:schemeClr val="accent4">
                    <a:lumMod val="20000"/>
                    <a:lumOff val="80000"/>
                  </a:schemeClr>
                </a:solidFill>
              </a:rPr>
              <a:t>(6)</a:t>
            </a:r>
          </a:p>
          <a:p>
            <a:pPr marL="690563" lvl="1" indent="0">
              <a:buNone/>
            </a:pPr>
            <a:r>
              <a:rPr lang="en-US" sz="4000" dirty="0">
                <a:solidFill>
                  <a:schemeClr val="bg1"/>
                </a:solidFill>
              </a:rPr>
              <a:t>2 Corinthians 6:14-16; 1 Corinthians 15:33-34</a:t>
            </a:r>
          </a:p>
        </p:txBody>
      </p:sp>
    </p:spTree>
    <p:extLst>
      <p:ext uri="{BB962C8B-B14F-4D97-AF65-F5344CB8AC3E}">
        <p14:creationId xmlns:p14="http://schemas.microsoft.com/office/powerpoint/2010/main" val="248654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1E2C1-14B5-4678-ABC3-41050C3B404B}"/>
              </a:ext>
            </a:extLst>
          </p:cNvPr>
          <p:cNvSpPr>
            <a:spLocks noGrp="1"/>
          </p:cNvSpPr>
          <p:nvPr>
            <p:ph type="title"/>
          </p:nvPr>
        </p:nvSpPr>
        <p:spPr>
          <a:xfrm>
            <a:off x="304800" y="16043"/>
            <a:ext cx="11582400" cy="1138991"/>
          </a:xfrm>
        </p:spPr>
        <p:txBody>
          <a:bodyPr>
            <a:normAutofit/>
          </a:bodyPr>
          <a:lstStyle/>
          <a:p>
            <a:r>
              <a:rPr lang="en-US" sz="5400" dirty="0">
                <a:solidFill>
                  <a:schemeClr val="accent4">
                    <a:lumMod val="20000"/>
                    <a:lumOff val="80000"/>
                  </a:schemeClr>
                </a:solidFill>
                <a:latin typeface="Footlight MT Light" panose="0204060206030A020304" pitchFamily="18" charset="0"/>
              </a:rPr>
              <a:t>Lessons to Learn from </a:t>
            </a:r>
            <a:r>
              <a:rPr lang="en-US" sz="7200" dirty="0">
                <a:solidFill>
                  <a:schemeClr val="accent4">
                    <a:lumMod val="20000"/>
                    <a:lumOff val="80000"/>
                  </a:schemeClr>
                </a:solidFill>
                <a:latin typeface="Chiller" panose="04020404031007020602" pitchFamily="82" charset="0"/>
              </a:rPr>
              <a:t>Evil</a:t>
            </a:r>
            <a:r>
              <a:rPr lang="en-US" sz="5400" dirty="0">
                <a:solidFill>
                  <a:schemeClr val="accent4">
                    <a:lumMod val="20000"/>
                    <a:lumOff val="80000"/>
                  </a:schemeClr>
                </a:solidFill>
                <a:latin typeface="Footlight MT Light" panose="0204060206030A020304" pitchFamily="18" charset="0"/>
              </a:rPr>
              <a:t> King </a:t>
            </a:r>
            <a:r>
              <a:rPr lang="en-US" sz="5400" dirty="0" err="1">
                <a:solidFill>
                  <a:schemeClr val="accent4">
                    <a:lumMod val="20000"/>
                    <a:lumOff val="80000"/>
                  </a:schemeClr>
                </a:solidFill>
                <a:latin typeface="Footlight MT Light" panose="0204060206030A020304" pitchFamily="18" charset="0"/>
              </a:rPr>
              <a:t>Jehoram</a:t>
            </a:r>
            <a:endParaRPr lang="en-US" sz="5400" dirty="0">
              <a:solidFill>
                <a:schemeClr val="accent4">
                  <a:lumMod val="20000"/>
                  <a:lumOff val="80000"/>
                </a:schemeClr>
              </a:solidFill>
              <a:latin typeface="Footlight MT Light" panose="0204060206030A020304" pitchFamily="18" charset="0"/>
            </a:endParaRPr>
          </a:p>
        </p:txBody>
      </p:sp>
      <p:sp>
        <p:nvSpPr>
          <p:cNvPr id="3" name="Content Placeholder 2">
            <a:extLst>
              <a:ext uri="{FF2B5EF4-FFF2-40B4-BE49-F238E27FC236}">
                <a16:creationId xmlns:a16="http://schemas.microsoft.com/office/drawing/2014/main" id="{0ED91B0F-8332-4205-BD21-FAB9CA38D6D0}"/>
              </a:ext>
            </a:extLst>
          </p:cNvPr>
          <p:cNvSpPr>
            <a:spLocks noGrp="1"/>
          </p:cNvSpPr>
          <p:nvPr>
            <p:ph idx="1"/>
          </p:nvPr>
        </p:nvSpPr>
        <p:spPr>
          <a:xfrm>
            <a:off x="609600" y="1235244"/>
            <a:ext cx="11020926" cy="5558588"/>
          </a:xfrm>
        </p:spPr>
        <p:txBody>
          <a:bodyPr>
            <a:normAutofit/>
          </a:bodyPr>
          <a:lstStyle/>
          <a:p>
            <a:pPr marL="401638" indent="-401638"/>
            <a:r>
              <a:rPr lang="en-US" sz="4400" b="1" dirty="0">
                <a:solidFill>
                  <a:schemeClr val="accent4">
                    <a:lumMod val="20000"/>
                    <a:lumOff val="80000"/>
                  </a:schemeClr>
                </a:solidFill>
              </a:rPr>
              <a:t>Ambition often leads to evil! </a:t>
            </a:r>
            <a:r>
              <a:rPr lang="en-US" sz="4400" dirty="0">
                <a:solidFill>
                  <a:schemeClr val="accent4">
                    <a:lumMod val="20000"/>
                    <a:lumOff val="80000"/>
                  </a:schemeClr>
                </a:solidFill>
              </a:rPr>
              <a:t>(4)</a:t>
            </a:r>
          </a:p>
          <a:p>
            <a:pPr marL="690563" lvl="1" indent="0">
              <a:buNone/>
            </a:pPr>
            <a:r>
              <a:rPr lang="en-US" sz="4000" dirty="0">
                <a:solidFill>
                  <a:schemeClr val="bg1"/>
                </a:solidFill>
              </a:rPr>
              <a:t>1 John 2:15-17; Philippians 2:3; 2 Corinthians 5:9</a:t>
            </a:r>
          </a:p>
          <a:p>
            <a:pPr marL="401638" indent="-401638"/>
            <a:r>
              <a:rPr lang="en-US" sz="4400" b="1" dirty="0">
                <a:solidFill>
                  <a:schemeClr val="accent4">
                    <a:lumMod val="20000"/>
                    <a:lumOff val="80000"/>
                  </a:schemeClr>
                </a:solidFill>
              </a:rPr>
              <a:t>Evil companionship is corrupting </a:t>
            </a:r>
            <a:r>
              <a:rPr lang="en-US" sz="4400" dirty="0">
                <a:solidFill>
                  <a:schemeClr val="accent4">
                    <a:lumMod val="20000"/>
                    <a:lumOff val="80000"/>
                  </a:schemeClr>
                </a:solidFill>
              </a:rPr>
              <a:t>(6)</a:t>
            </a:r>
          </a:p>
          <a:p>
            <a:pPr marL="690563" lvl="1" indent="0">
              <a:buNone/>
            </a:pPr>
            <a:r>
              <a:rPr lang="en-US" sz="4000" dirty="0">
                <a:solidFill>
                  <a:schemeClr val="bg1"/>
                </a:solidFill>
              </a:rPr>
              <a:t>2 Corinthians 6:14-16; 1 Corinthians 15:33-34</a:t>
            </a:r>
          </a:p>
          <a:p>
            <a:pPr marL="401638" indent="-401638"/>
            <a:r>
              <a:rPr lang="en-US" sz="4400" b="1" dirty="0">
                <a:solidFill>
                  <a:schemeClr val="accent4">
                    <a:lumMod val="20000"/>
                    <a:lumOff val="80000"/>
                  </a:schemeClr>
                </a:solidFill>
              </a:rPr>
              <a:t>Power brings responsibility </a:t>
            </a:r>
            <a:r>
              <a:rPr lang="en-US" sz="4400" dirty="0">
                <a:solidFill>
                  <a:schemeClr val="accent4">
                    <a:lumMod val="20000"/>
                    <a:lumOff val="80000"/>
                  </a:schemeClr>
                </a:solidFill>
              </a:rPr>
              <a:t>(11)</a:t>
            </a:r>
          </a:p>
          <a:p>
            <a:pPr marL="690563" lvl="1" indent="0">
              <a:buNone/>
            </a:pPr>
            <a:r>
              <a:rPr lang="en-US" sz="4000" dirty="0">
                <a:solidFill>
                  <a:schemeClr val="bg1"/>
                </a:solidFill>
              </a:rPr>
              <a:t>Isaiah 10:1-2; 1 Peter 5:1-3; Ephesians 6:4</a:t>
            </a:r>
          </a:p>
        </p:txBody>
      </p:sp>
    </p:spTree>
    <p:extLst>
      <p:ext uri="{BB962C8B-B14F-4D97-AF65-F5344CB8AC3E}">
        <p14:creationId xmlns:p14="http://schemas.microsoft.com/office/powerpoint/2010/main" val="262449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1E2C1-14B5-4678-ABC3-41050C3B404B}"/>
              </a:ext>
            </a:extLst>
          </p:cNvPr>
          <p:cNvSpPr>
            <a:spLocks noGrp="1"/>
          </p:cNvSpPr>
          <p:nvPr>
            <p:ph type="title"/>
          </p:nvPr>
        </p:nvSpPr>
        <p:spPr>
          <a:xfrm>
            <a:off x="304800" y="16043"/>
            <a:ext cx="11582400" cy="1138991"/>
          </a:xfrm>
        </p:spPr>
        <p:txBody>
          <a:bodyPr>
            <a:normAutofit/>
          </a:bodyPr>
          <a:lstStyle/>
          <a:p>
            <a:r>
              <a:rPr lang="en-US" sz="5400" dirty="0">
                <a:solidFill>
                  <a:schemeClr val="accent4">
                    <a:lumMod val="20000"/>
                    <a:lumOff val="80000"/>
                  </a:schemeClr>
                </a:solidFill>
                <a:latin typeface="Footlight MT Light" panose="0204060206030A020304" pitchFamily="18" charset="0"/>
              </a:rPr>
              <a:t>Lessons to Learn from </a:t>
            </a:r>
            <a:r>
              <a:rPr lang="en-US" sz="7200" dirty="0">
                <a:solidFill>
                  <a:schemeClr val="accent4">
                    <a:lumMod val="20000"/>
                    <a:lumOff val="80000"/>
                  </a:schemeClr>
                </a:solidFill>
                <a:latin typeface="Chiller" panose="04020404031007020602" pitchFamily="82" charset="0"/>
              </a:rPr>
              <a:t>Evil</a:t>
            </a:r>
            <a:r>
              <a:rPr lang="en-US" sz="5400" dirty="0">
                <a:solidFill>
                  <a:schemeClr val="accent4">
                    <a:lumMod val="20000"/>
                    <a:lumOff val="80000"/>
                  </a:schemeClr>
                </a:solidFill>
                <a:latin typeface="Footlight MT Light" panose="0204060206030A020304" pitchFamily="18" charset="0"/>
              </a:rPr>
              <a:t> King </a:t>
            </a:r>
            <a:r>
              <a:rPr lang="en-US" sz="5400" dirty="0" err="1">
                <a:solidFill>
                  <a:schemeClr val="accent4">
                    <a:lumMod val="20000"/>
                    <a:lumOff val="80000"/>
                  </a:schemeClr>
                </a:solidFill>
                <a:latin typeface="Footlight MT Light" panose="0204060206030A020304" pitchFamily="18" charset="0"/>
              </a:rPr>
              <a:t>Jehoram</a:t>
            </a:r>
            <a:endParaRPr lang="en-US" sz="5400" dirty="0">
              <a:solidFill>
                <a:schemeClr val="accent4">
                  <a:lumMod val="20000"/>
                  <a:lumOff val="80000"/>
                </a:schemeClr>
              </a:solidFill>
              <a:latin typeface="Footlight MT Light" panose="0204060206030A020304" pitchFamily="18" charset="0"/>
            </a:endParaRPr>
          </a:p>
        </p:txBody>
      </p:sp>
      <p:sp>
        <p:nvSpPr>
          <p:cNvPr id="3" name="Content Placeholder 2">
            <a:extLst>
              <a:ext uri="{FF2B5EF4-FFF2-40B4-BE49-F238E27FC236}">
                <a16:creationId xmlns:a16="http://schemas.microsoft.com/office/drawing/2014/main" id="{0ED91B0F-8332-4205-BD21-FAB9CA38D6D0}"/>
              </a:ext>
            </a:extLst>
          </p:cNvPr>
          <p:cNvSpPr>
            <a:spLocks noGrp="1"/>
          </p:cNvSpPr>
          <p:nvPr>
            <p:ph idx="1"/>
          </p:nvPr>
        </p:nvSpPr>
        <p:spPr>
          <a:xfrm>
            <a:off x="609600" y="1235244"/>
            <a:ext cx="11020926" cy="5558588"/>
          </a:xfrm>
        </p:spPr>
        <p:txBody>
          <a:bodyPr>
            <a:normAutofit/>
          </a:bodyPr>
          <a:lstStyle/>
          <a:p>
            <a:pPr marL="401638" indent="-401638"/>
            <a:r>
              <a:rPr lang="en-US" sz="4400" b="1" dirty="0">
                <a:solidFill>
                  <a:schemeClr val="accent4">
                    <a:lumMod val="20000"/>
                    <a:lumOff val="80000"/>
                  </a:schemeClr>
                </a:solidFill>
              </a:rPr>
              <a:t>Ambition often leads to evil! </a:t>
            </a:r>
            <a:r>
              <a:rPr lang="en-US" sz="4400" dirty="0">
                <a:solidFill>
                  <a:schemeClr val="accent4">
                    <a:lumMod val="20000"/>
                    <a:lumOff val="80000"/>
                  </a:schemeClr>
                </a:solidFill>
              </a:rPr>
              <a:t>(4)</a:t>
            </a:r>
          </a:p>
          <a:p>
            <a:pPr marL="690563" lvl="1" indent="0">
              <a:buNone/>
            </a:pPr>
            <a:r>
              <a:rPr lang="en-US" sz="4000" dirty="0">
                <a:solidFill>
                  <a:schemeClr val="bg1"/>
                </a:solidFill>
              </a:rPr>
              <a:t>1 John 2:15-17; Philippians 2:3; 2 Corinthians 5:9</a:t>
            </a:r>
          </a:p>
          <a:p>
            <a:pPr marL="401638" indent="-401638"/>
            <a:r>
              <a:rPr lang="en-US" sz="4400" b="1" dirty="0">
                <a:solidFill>
                  <a:schemeClr val="accent4">
                    <a:lumMod val="20000"/>
                    <a:lumOff val="80000"/>
                  </a:schemeClr>
                </a:solidFill>
              </a:rPr>
              <a:t>Evil companionship is corrupting </a:t>
            </a:r>
            <a:r>
              <a:rPr lang="en-US" sz="4400" dirty="0">
                <a:solidFill>
                  <a:schemeClr val="accent4">
                    <a:lumMod val="20000"/>
                    <a:lumOff val="80000"/>
                  </a:schemeClr>
                </a:solidFill>
              </a:rPr>
              <a:t>(6)</a:t>
            </a:r>
          </a:p>
          <a:p>
            <a:pPr marL="690563" lvl="1" indent="0">
              <a:buNone/>
            </a:pPr>
            <a:r>
              <a:rPr lang="en-US" sz="4000" dirty="0">
                <a:solidFill>
                  <a:schemeClr val="bg1"/>
                </a:solidFill>
              </a:rPr>
              <a:t>2 Corinthians 6:14-16; 1 Corinthians 15:33-34</a:t>
            </a:r>
          </a:p>
          <a:p>
            <a:pPr marL="401638" indent="-401638"/>
            <a:r>
              <a:rPr lang="en-US" sz="4400" b="1" dirty="0">
                <a:solidFill>
                  <a:schemeClr val="accent4">
                    <a:lumMod val="20000"/>
                    <a:lumOff val="80000"/>
                  </a:schemeClr>
                </a:solidFill>
              </a:rPr>
              <a:t>Power brings responsibility </a:t>
            </a:r>
            <a:r>
              <a:rPr lang="en-US" sz="4400" dirty="0">
                <a:solidFill>
                  <a:schemeClr val="accent4">
                    <a:lumMod val="20000"/>
                    <a:lumOff val="80000"/>
                  </a:schemeClr>
                </a:solidFill>
              </a:rPr>
              <a:t>(11)</a:t>
            </a:r>
          </a:p>
          <a:p>
            <a:pPr marL="690563" lvl="1" indent="0">
              <a:buNone/>
            </a:pPr>
            <a:r>
              <a:rPr lang="en-US" sz="4000" dirty="0">
                <a:solidFill>
                  <a:schemeClr val="bg1"/>
                </a:solidFill>
              </a:rPr>
              <a:t>Isaiah 10:1-2; 1 Peter 5:1-3; Ephesians 6:4</a:t>
            </a:r>
          </a:p>
          <a:p>
            <a:pPr marL="401638" indent="-401638"/>
            <a:r>
              <a:rPr lang="en-US" sz="4400" b="1" dirty="0">
                <a:solidFill>
                  <a:schemeClr val="accent4">
                    <a:lumMod val="20000"/>
                    <a:lumOff val="80000"/>
                  </a:schemeClr>
                </a:solidFill>
              </a:rPr>
              <a:t>God </a:t>
            </a:r>
            <a:r>
              <a:rPr lang="en-US" sz="4400" b="1" u="sng" dirty="0">
                <a:solidFill>
                  <a:schemeClr val="accent4">
                    <a:lumMod val="20000"/>
                    <a:lumOff val="80000"/>
                  </a:schemeClr>
                </a:solidFill>
              </a:rPr>
              <a:t>always</a:t>
            </a:r>
            <a:r>
              <a:rPr lang="en-US" sz="4400" b="1" dirty="0">
                <a:solidFill>
                  <a:schemeClr val="accent4">
                    <a:lumMod val="20000"/>
                    <a:lumOff val="80000"/>
                  </a:schemeClr>
                </a:solidFill>
              </a:rPr>
              <a:t> keeps the promises He makes </a:t>
            </a:r>
            <a:r>
              <a:rPr lang="en-US" sz="4400" dirty="0">
                <a:solidFill>
                  <a:schemeClr val="accent4">
                    <a:lumMod val="20000"/>
                    <a:lumOff val="80000"/>
                  </a:schemeClr>
                </a:solidFill>
              </a:rPr>
              <a:t>(7)</a:t>
            </a:r>
          </a:p>
          <a:p>
            <a:pPr marL="690563" lvl="1" indent="0">
              <a:buNone/>
            </a:pPr>
            <a:r>
              <a:rPr lang="en-US" sz="4000" dirty="0">
                <a:solidFill>
                  <a:schemeClr val="bg1"/>
                </a:solidFill>
              </a:rPr>
              <a:t>2 Samuel 7:12-17; </a:t>
            </a:r>
            <a:r>
              <a:rPr lang="en-US" sz="4000" dirty="0">
                <a:solidFill>
                  <a:schemeClr val="accent4">
                    <a:lumMod val="20000"/>
                    <a:lumOff val="80000"/>
                  </a:schemeClr>
                </a:solidFill>
              </a:rPr>
              <a:t>(21:17; 22:1)</a:t>
            </a:r>
            <a:r>
              <a:rPr lang="en-US" sz="4000" dirty="0">
                <a:solidFill>
                  <a:schemeClr val="bg1"/>
                </a:solidFill>
              </a:rPr>
              <a:t>; Titus 1:1-2</a:t>
            </a:r>
          </a:p>
        </p:txBody>
      </p:sp>
    </p:spTree>
    <p:extLst>
      <p:ext uri="{BB962C8B-B14F-4D97-AF65-F5344CB8AC3E}">
        <p14:creationId xmlns:p14="http://schemas.microsoft.com/office/powerpoint/2010/main" val="45801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anim calcmode="lin" valueType="num">
                                      <p:cBhvr>
                                        <p:cTn id="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anim calcmode="lin" valueType="num">
                                      <p:cBhvr>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7273D-088E-4295-9055-1CEF233B218F}"/>
              </a:ext>
            </a:extLst>
          </p:cNvPr>
          <p:cNvSpPr>
            <a:spLocks noGrp="1"/>
          </p:cNvSpPr>
          <p:nvPr>
            <p:ph type="ctrTitle"/>
          </p:nvPr>
        </p:nvSpPr>
        <p:spPr>
          <a:xfrm>
            <a:off x="513347" y="505781"/>
            <a:ext cx="10154653" cy="1138382"/>
          </a:xfrm>
        </p:spPr>
        <p:txBody>
          <a:bodyPr anchor="t">
            <a:normAutofit/>
          </a:bodyPr>
          <a:lstStyle/>
          <a:p>
            <a:pPr algn="l"/>
            <a:r>
              <a:rPr lang="en-US" sz="7200" dirty="0">
                <a:solidFill>
                  <a:schemeClr val="accent2">
                    <a:lumMod val="20000"/>
                    <a:lumOff val="80000"/>
                  </a:schemeClr>
                </a:solidFill>
                <a:latin typeface="Footlight MT Light" panose="0204060206030A020304" pitchFamily="18" charset="0"/>
              </a:rPr>
              <a:t>Conclusion</a:t>
            </a:r>
          </a:p>
        </p:txBody>
      </p:sp>
      <p:sp>
        <p:nvSpPr>
          <p:cNvPr id="3" name="Subtitle 2">
            <a:extLst>
              <a:ext uri="{FF2B5EF4-FFF2-40B4-BE49-F238E27FC236}">
                <a16:creationId xmlns:a16="http://schemas.microsoft.com/office/drawing/2014/main" id="{FFA12460-3591-42C4-BC4A-BA526B272C4B}"/>
              </a:ext>
            </a:extLst>
          </p:cNvPr>
          <p:cNvSpPr>
            <a:spLocks noGrp="1"/>
          </p:cNvSpPr>
          <p:nvPr>
            <p:ph type="subTitle" idx="1"/>
          </p:nvPr>
        </p:nvSpPr>
        <p:spPr>
          <a:xfrm>
            <a:off x="898358" y="1973180"/>
            <a:ext cx="10395283" cy="4363452"/>
          </a:xfrm>
        </p:spPr>
        <p:txBody>
          <a:bodyPr>
            <a:normAutofit/>
          </a:bodyPr>
          <a:lstStyle/>
          <a:p>
            <a:pPr indent="465138" algn="l"/>
            <a:r>
              <a:rPr lang="en-US" sz="4400" dirty="0">
                <a:solidFill>
                  <a:schemeClr val="accent2">
                    <a:lumMod val="20000"/>
                    <a:lumOff val="80000"/>
                  </a:schemeClr>
                </a:solidFill>
              </a:rPr>
              <a:t>“He was thirty-two years old when he became king. He reigned in Jerusalem eight years and, to no one's sorrow, departed. However they buried him in the City of David, but not in the tombs of the kings.”</a:t>
            </a:r>
          </a:p>
          <a:p>
            <a:pPr indent="465138" algn="l"/>
            <a:endParaRPr lang="en-US" sz="400" dirty="0">
              <a:solidFill>
                <a:schemeClr val="accent2">
                  <a:lumMod val="20000"/>
                  <a:lumOff val="80000"/>
                </a:schemeClr>
              </a:solidFill>
            </a:endParaRPr>
          </a:p>
          <a:p>
            <a:pPr indent="465138" algn="l"/>
            <a:endParaRPr lang="en-US" sz="400" dirty="0">
              <a:solidFill>
                <a:schemeClr val="accent2">
                  <a:lumMod val="20000"/>
                  <a:lumOff val="80000"/>
                </a:schemeClr>
              </a:solidFill>
            </a:endParaRPr>
          </a:p>
          <a:p>
            <a:pPr algn="r"/>
            <a:r>
              <a:rPr lang="en-US" sz="4400" dirty="0">
                <a:solidFill>
                  <a:schemeClr val="accent2">
                    <a:lumMod val="20000"/>
                    <a:lumOff val="80000"/>
                  </a:schemeClr>
                </a:solidFill>
              </a:rPr>
              <a:t>(2 Chronicles 21:20)</a:t>
            </a:r>
          </a:p>
        </p:txBody>
      </p:sp>
    </p:spTree>
    <p:extLst>
      <p:ext uri="{BB962C8B-B14F-4D97-AF65-F5344CB8AC3E}">
        <p14:creationId xmlns:p14="http://schemas.microsoft.com/office/powerpoint/2010/main" val="357016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2168</Words>
  <Application>Microsoft Office PowerPoint</Application>
  <PresentationFormat>Widescreen</PresentationFormat>
  <Paragraphs>111</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Footlight MT Light</vt:lpstr>
      <vt:lpstr>Calibri</vt:lpstr>
      <vt:lpstr>Calibri Light</vt:lpstr>
      <vt:lpstr>Chiller</vt:lpstr>
      <vt:lpstr>Arial</vt:lpstr>
      <vt:lpstr>Office Theme</vt:lpstr>
      <vt:lpstr>The Evil Reign of Jehoram</vt:lpstr>
      <vt:lpstr>Lessons to Learn from Evil King Jehoram</vt:lpstr>
      <vt:lpstr>Lessons to Learn from Evil King Jehoram</vt:lpstr>
      <vt:lpstr>Lessons to Learn from Evil King Jehoram</vt:lpstr>
      <vt:lpstr>Lessons to Learn from Evil King Jehoram</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Evil Reign of Jehoram</dc:title>
  <dc:creator>Stan Cox</dc:creator>
  <cp:lastModifiedBy>Stan Cox</cp:lastModifiedBy>
  <cp:revision>28</cp:revision>
  <dcterms:created xsi:type="dcterms:W3CDTF">2018-10-22T21:14:41Z</dcterms:created>
  <dcterms:modified xsi:type="dcterms:W3CDTF">2018-10-28T19:57:02Z</dcterms:modified>
</cp:coreProperties>
</file>